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9" r:id="rId2"/>
    <p:sldId id="334" r:id="rId3"/>
    <p:sldId id="335" r:id="rId4"/>
    <p:sldId id="336" r:id="rId5"/>
    <p:sldId id="340" r:id="rId6"/>
    <p:sldId id="337" r:id="rId7"/>
    <p:sldId id="338" r:id="rId8"/>
    <p:sldId id="339" r:id="rId9"/>
    <p:sldId id="346" r:id="rId10"/>
    <p:sldId id="260" r:id="rId11"/>
    <p:sldId id="261" r:id="rId12"/>
    <p:sldId id="262" r:id="rId13"/>
    <p:sldId id="263" r:id="rId14"/>
    <p:sldId id="307" r:id="rId15"/>
    <p:sldId id="347" r:id="rId16"/>
    <p:sldId id="348" r:id="rId17"/>
    <p:sldId id="349" r:id="rId18"/>
    <p:sldId id="350" r:id="rId19"/>
    <p:sldId id="265" r:id="rId20"/>
    <p:sldId id="351" r:id="rId21"/>
    <p:sldId id="266" r:id="rId22"/>
    <p:sldId id="267" r:id="rId23"/>
    <p:sldId id="268" r:id="rId24"/>
    <p:sldId id="270" r:id="rId25"/>
    <p:sldId id="271" r:id="rId26"/>
    <p:sldId id="272" r:id="rId27"/>
    <p:sldId id="280" r:id="rId28"/>
    <p:sldId id="317" r:id="rId29"/>
    <p:sldId id="314" r:id="rId30"/>
    <p:sldId id="315" r:id="rId31"/>
    <p:sldId id="321" r:id="rId32"/>
    <p:sldId id="320" r:id="rId33"/>
    <p:sldId id="316" r:id="rId34"/>
    <p:sldId id="319" r:id="rId35"/>
    <p:sldId id="313" r:id="rId36"/>
    <p:sldId id="318" r:id="rId37"/>
    <p:sldId id="281" r:id="rId38"/>
    <p:sldId id="322" r:id="rId39"/>
    <p:sldId id="323" r:id="rId40"/>
    <p:sldId id="324" r:id="rId41"/>
    <p:sldId id="325" r:id="rId42"/>
    <p:sldId id="327" r:id="rId43"/>
    <p:sldId id="328" r:id="rId44"/>
    <p:sldId id="311" r:id="rId45"/>
    <p:sldId id="310" r:id="rId46"/>
    <p:sldId id="312" r:id="rId47"/>
    <p:sldId id="329" r:id="rId48"/>
    <p:sldId id="330" r:id="rId49"/>
    <p:sldId id="331" r:id="rId50"/>
    <p:sldId id="332" r:id="rId51"/>
    <p:sldId id="333" r:id="rId52"/>
    <p:sldId id="309" r:id="rId53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2DA17-729F-4445-9E60-91823EA91D43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FDF2E-16EB-4F61-A0F0-35CD3D3D0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3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7C90-C9EF-4813-AB27-5D3A21BFA1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41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7C90-C9EF-4813-AB27-5D3A21BFA1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79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7C90-C9EF-4813-AB27-5D3A21BFA1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79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7C90-C9EF-4813-AB27-5D3A21BFA11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1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7C90-C9EF-4813-AB27-5D3A21BFA11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15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7C90-C9EF-4813-AB27-5D3A21BFA11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37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7C90-C9EF-4813-AB27-5D3A21BFA11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84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7C90-C9EF-4813-AB27-5D3A21BFA11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31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7C90-C9EF-4813-AB27-5D3A21BFA1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11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7C90-C9EF-4813-AB27-5D3A21BFA11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83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7C90-C9EF-4813-AB27-5D3A21BFA11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5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2CE84F-DD81-4183-8BE8-F3C8882F3EE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7C90-C9EF-4813-AB27-5D3A21BFA11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73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7C90-C9EF-4813-AB27-5D3A21BFA11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37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7C90-C9EF-4813-AB27-5D3A21BFA11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67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7C90-C9EF-4813-AB27-5D3A21BFA11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30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7C90-C9EF-4813-AB27-5D3A21BFA11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5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7C90-C9EF-4813-AB27-5D3A21BFA1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13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8640-32C5-4602-AAC8-1884B5FC5D9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8640-32C5-4602-AAC8-1884B5FC5D9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8640-32C5-4602-AAC8-1884B5FC5D9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AC6C1D-D343-4A16-B310-7204CA57C06A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7C90-C9EF-4813-AB27-5D3A21BFA1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75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aseline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4988" y="461963"/>
            <a:ext cx="3141662" cy="2357437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38FA-96CA-4BF9-BBA9-F28AAEC21D7A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C4D-C1DF-4DDA-8E6F-F72ABE5B3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38FA-96CA-4BF9-BBA9-F28AAEC21D7A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C4D-C1DF-4DDA-8E6F-F72ABE5B3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38FA-96CA-4BF9-BBA9-F28AAEC21D7A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C4D-C1DF-4DDA-8E6F-F72ABE5B3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38FA-96CA-4BF9-BBA9-F28AAEC21D7A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C4D-C1DF-4DDA-8E6F-F72ABE5B3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945002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351666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392115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592537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858592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38FA-96CA-4BF9-BBA9-F28AAEC21D7A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C4D-C1DF-4DDA-8E6F-F72ABE5B3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38FA-96CA-4BF9-BBA9-F28AAEC21D7A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C4D-C1DF-4DDA-8E6F-F72ABE5B3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38FA-96CA-4BF9-BBA9-F28AAEC21D7A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C4D-C1DF-4DDA-8E6F-F72ABE5B3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38FA-96CA-4BF9-BBA9-F28AAEC21D7A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C4D-C1DF-4DDA-8E6F-F72ABE5B3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38FA-96CA-4BF9-BBA9-F28AAEC21D7A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C4D-C1DF-4DDA-8E6F-F72ABE5B3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38FA-96CA-4BF9-BBA9-F28AAEC21D7A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C4D-C1DF-4DDA-8E6F-F72ABE5B3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38FA-96CA-4BF9-BBA9-F28AAEC21D7A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C4D-C1DF-4DDA-8E6F-F72ABE5B3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D38FA-96CA-4BF9-BBA9-F28AAEC21D7A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FDC4D-C1DF-4DDA-8E6F-F72ABE5B3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1" r:id="rId21"/>
    <p:sldLayoutId id="2147483672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3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J:\lifepharm project\Slide Lifepham Indonesia\slide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1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lamininebo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858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3935823" y="752616"/>
            <a:ext cx="5208178" cy="412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r>
              <a:rPr lang="en-US" sz="2200" b="1" err="1"/>
              <a:t>Laminine</a:t>
            </a:r>
            <a:r>
              <a:rPr lang="en-US" sz="2200" b="1"/>
              <a:t> </a:t>
            </a:r>
            <a:r>
              <a:rPr lang="en-US" sz="2200" b="1" err="1" smtClean="0"/>
              <a:t>merupakan</a:t>
            </a:r>
            <a:r>
              <a:rPr lang="en-US" sz="2200" b="1" smtClean="0"/>
              <a:t> SUPPLEMENT ALAMI</a:t>
            </a:r>
          </a:p>
          <a:p>
            <a:r>
              <a:rPr lang="en-US" sz="2200" b="1"/>
              <a:t> </a:t>
            </a:r>
            <a:r>
              <a:rPr lang="en-US" sz="2200" b="1" smtClean="0"/>
              <a:t>           </a:t>
            </a:r>
            <a:r>
              <a:rPr lang="en-US" sz="2800" b="1" smtClean="0">
                <a:solidFill>
                  <a:srgbClr val="FF0000"/>
                </a:solidFill>
              </a:rPr>
              <a:t>BUKAN OBAT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200" smtClean="0"/>
              <a:t>               </a:t>
            </a:r>
            <a:r>
              <a:rPr lang="en-US" smtClean="0"/>
              <a:t>- 100% herbal</a:t>
            </a:r>
            <a:endParaRPr lang="en-US"/>
          </a:p>
          <a:p>
            <a:r>
              <a:rPr lang="en-US" smtClean="0"/>
              <a:t>                  - 100% </a:t>
            </a:r>
            <a:r>
              <a:rPr lang="en-US" err="1" smtClean="0"/>
              <a:t>tanpa</a:t>
            </a:r>
            <a:r>
              <a:rPr lang="en-US" smtClean="0"/>
              <a:t> </a:t>
            </a:r>
            <a:r>
              <a:rPr lang="en-US" err="1" smtClean="0"/>
              <a:t>campuran</a:t>
            </a:r>
            <a:r>
              <a:rPr lang="en-US" smtClean="0"/>
              <a:t> </a:t>
            </a:r>
            <a:r>
              <a:rPr lang="en-US" err="1" smtClean="0"/>
              <a:t>kimia</a:t>
            </a:r>
            <a:endParaRPr lang="en-US"/>
          </a:p>
          <a:p>
            <a:r>
              <a:rPr lang="en-US" smtClean="0"/>
              <a:t>                  - 100% </a:t>
            </a:r>
            <a:r>
              <a:rPr lang="en-US" err="1" smtClean="0"/>
              <a:t>tanpa</a:t>
            </a:r>
            <a:r>
              <a:rPr lang="en-US" smtClean="0"/>
              <a:t> </a:t>
            </a:r>
            <a:r>
              <a:rPr lang="en-US" err="1" smtClean="0"/>
              <a:t>dopping</a:t>
            </a:r>
            <a:endParaRPr lang="en-US" smtClean="0"/>
          </a:p>
          <a:p>
            <a:r>
              <a:rPr lang="en-US"/>
              <a:t> </a:t>
            </a:r>
            <a:r>
              <a:rPr lang="en-US" smtClean="0"/>
              <a:t>                 - 100% </a:t>
            </a:r>
            <a:r>
              <a:rPr lang="en-US" err="1" smtClean="0"/>
              <a:t>tanpa</a:t>
            </a:r>
            <a:r>
              <a:rPr lang="en-US" smtClean="0"/>
              <a:t> </a:t>
            </a:r>
            <a:r>
              <a:rPr lang="en-US" err="1" smtClean="0"/>
              <a:t>zat</a:t>
            </a:r>
            <a:r>
              <a:rPr lang="en-US" smtClean="0"/>
              <a:t> addictive </a:t>
            </a:r>
            <a:endParaRPr lang="en-US"/>
          </a:p>
          <a:p>
            <a:endParaRPr lang="en-US" sz="2200" smtClean="0"/>
          </a:p>
          <a:p>
            <a:r>
              <a:rPr lang="en-US" sz="2200" smtClean="0"/>
              <a:t>             </a:t>
            </a:r>
            <a:r>
              <a:rPr lang="en-US" sz="2200" err="1" smtClean="0"/>
              <a:t>Setiap</a:t>
            </a:r>
            <a:r>
              <a:rPr lang="en-US" sz="2200" smtClean="0"/>
              <a:t> </a:t>
            </a:r>
            <a:r>
              <a:rPr lang="en-US" sz="2200" err="1" smtClean="0"/>
              <a:t>kapsul</a:t>
            </a:r>
            <a:r>
              <a:rPr lang="en-US" sz="2200" smtClean="0"/>
              <a:t> </a:t>
            </a:r>
            <a:r>
              <a:rPr lang="en-US" sz="2200" err="1" smtClean="0"/>
              <a:t>mengandung</a:t>
            </a:r>
            <a:r>
              <a:rPr lang="en-US" sz="2200" smtClean="0"/>
              <a:t>:</a:t>
            </a:r>
            <a:endParaRPr lang="en-US" sz="2200"/>
          </a:p>
          <a:p>
            <a:endParaRPr lang="en-US" sz="2300" b="1"/>
          </a:p>
          <a:p>
            <a:r>
              <a:rPr lang="en-US" sz="2300" b="1"/>
              <a:t>            </a:t>
            </a:r>
            <a:r>
              <a:rPr lang="en-US" sz="2300" b="1" err="1" smtClean="0"/>
              <a:t>Ekstrak</a:t>
            </a:r>
            <a:r>
              <a:rPr lang="en-US" sz="2300" b="1" smtClean="0"/>
              <a:t> </a:t>
            </a:r>
            <a:r>
              <a:rPr lang="en-US" sz="2300" b="1" err="1" smtClean="0"/>
              <a:t>telur</a:t>
            </a:r>
            <a:r>
              <a:rPr lang="en-US" sz="2300" b="1" smtClean="0"/>
              <a:t> </a:t>
            </a:r>
            <a:r>
              <a:rPr lang="en-US" sz="2300" b="1" err="1" smtClean="0"/>
              <a:t>unggas</a:t>
            </a:r>
            <a:r>
              <a:rPr lang="en-US" sz="2300" b="1" smtClean="0"/>
              <a:t> </a:t>
            </a:r>
            <a:r>
              <a:rPr lang="en-US" sz="2300" b="1" err="1" smtClean="0"/>
              <a:t>steril</a:t>
            </a:r>
            <a:r>
              <a:rPr lang="en-US" sz="2300" b="1" smtClean="0"/>
              <a:t> &amp; </a:t>
            </a:r>
            <a:r>
              <a:rPr lang="en-US" sz="2300" b="1" err="1" smtClean="0"/>
              <a:t>alami</a:t>
            </a:r>
            <a:endParaRPr lang="en-US" sz="2300" b="1"/>
          </a:p>
          <a:p>
            <a:r>
              <a:rPr lang="en-US" sz="2300" b="1"/>
              <a:t>   </a:t>
            </a:r>
            <a:r>
              <a:rPr lang="en-US" sz="2300" b="1" smtClean="0"/>
              <a:t>         </a:t>
            </a:r>
            <a:r>
              <a:rPr lang="en-US" sz="2300" b="1" err="1" smtClean="0"/>
              <a:t>Ekstrak</a:t>
            </a:r>
            <a:r>
              <a:rPr lang="en-US" sz="2300" b="1" smtClean="0"/>
              <a:t> protein </a:t>
            </a:r>
            <a:r>
              <a:rPr lang="en-US" sz="2300" b="1" err="1" smtClean="0"/>
              <a:t>minyak</a:t>
            </a:r>
            <a:r>
              <a:rPr lang="en-US" sz="2300" b="1" smtClean="0"/>
              <a:t> </a:t>
            </a:r>
            <a:r>
              <a:rPr lang="en-US" sz="2300" b="1" err="1" smtClean="0"/>
              <a:t>ikan</a:t>
            </a:r>
            <a:endParaRPr lang="en-US" sz="2300" b="1"/>
          </a:p>
          <a:p>
            <a:r>
              <a:rPr lang="en-US" sz="2300" b="1" smtClean="0"/>
              <a:t>            </a:t>
            </a:r>
            <a:r>
              <a:rPr lang="en-US" sz="2300" b="1" err="1" smtClean="0"/>
              <a:t>Ekstrak</a:t>
            </a:r>
            <a:r>
              <a:rPr lang="en-US" sz="2300" b="1" smtClean="0"/>
              <a:t> protein </a:t>
            </a:r>
            <a:r>
              <a:rPr lang="en-US" sz="2300" b="1" err="1" smtClean="0"/>
              <a:t>nabati</a:t>
            </a:r>
            <a:endParaRPr lang="en-US" sz="2300" b="1"/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4648200" y="4965940"/>
            <a:ext cx="4191000" cy="181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en-US" sz="2800" b="1" err="1" smtClean="0">
                <a:solidFill>
                  <a:srgbClr val="FF7E00"/>
                </a:solidFill>
                <a:latin typeface="Futura Std Medium"/>
              </a:rPr>
              <a:t>Sumber</a:t>
            </a:r>
            <a:r>
              <a:rPr lang="en-US" sz="2800" smtClean="0">
                <a:solidFill>
                  <a:srgbClr val="FF7E00"/>
                </a:solidFill>
                <a:latin typeface="Futura Std Medium"/>
              </a:rPr>
              <a:t> </a:t>
            </a:r>
            <a:r>
              <a:rPr lang="en-US" sz="2800" err="1" smtClean="0">
                <a:solidFill>
                  <a:srgbClr val="FF7E00"/>
                </a:solidFill>
                <a:latin typeface="Futura Std Medium"/>
              </a:rPr>
              <a:t>komposisi</a:t>
            </a:r>
            <a:r>
              <a:rPr lang="en-US" sz="2800" smtClean="0">
                <a:solidFill>
                  <a:srgbClr val="FF7E00"/>
                </a:solidFill>
                <a:latin typeface="Futura Std Medium"/>
              </a:rPr>
              <a:t> </a:t>
            </a:r>
            <a:r>
              <a:rPr lang="en-US" sz="2800" err="1" smtClean="0">
                <a:solidFill>
                  <a:srgbClr val="FF7E00"/>
                </a:solidFill>
                <a:latin typeface="Futura Std Medium"/>
              </a:rPr>
              <a:t>dalam</a:t>
            </a:r>
            <a:r>
              <a:rPr lang="en-US" sz="2800" smtClean="0">
                <a:solidFill>
                  <a:srgbClr val="FF7E00"/>
                </a:solidFill>
                <a:latin typeface="Futura Std Medium"/>
              </a:rPr>
              <a:t> </a:t>
            </a:r>
            <a:r>
              <a:rPr lang="en-US" sz="2800" err="1" smtClean="0">
                <a:solidFill>
                  <a:srgbClr val="FF7E00"/>
                </a:solidFill>
                <a:latin typeface="Futura Std Medium"/>
              </a:rPr>
              <a:t>Laminine</a:t>
            </a:r>
            <a:r>
              <a:rPr lang="en-US" sz="2800" smtClean="0">
                <a:solidFill>
                  <a:srgbClr val="FF7E00"/>
                </a:solidFill>
                <a:latin typeface="Futura Std Medium"/>
              </a:rPr>
              <a:t> </a:t>
            </a:r>
            <a:r>
              <a:rPr lang="en-US" sz="2800" err="1" smtClean="0">
                <a:solidFill>
                  <a:srgbClr val="FF7E00"/>
                </a:solidFill>
                <a:latin typeface="Futura Std Medium"/>
              </a:rPr>
              <a:t>disebut</a:t>
            </a:r>
            <a:r>
              <a:rPr lang="en-US" sz="2800" smtClean="0">
                <a:solidFill>
                  <a:srgbClr val="FF7E00"/>
                </a:solidFill>
                <a:latin typeface="Futura Std Medium"/>
              </a:rPr>
              <a:t> </a:t>
            </a:r>
            <a:r>
              <a:rPr lang="en-US" sz="2800" err="1" smtClean="0">
                <a:solidFill>
                  <a:srgbClr val="FF7E00"/>
                </a:solidFill>
                <a:latin typeface="Futura Std Medium"/>
              </a:rPr>
              <a:t>juga</a:t>
            </a:r>
            <a:r>
              <a:rPr lang="en-US" sz="2800" smtClean="0">
                <a:solidFill>
                  <a:srgbClr val="FF7E00"/>
                </a:solidFill>
                <a:latin typeface="Futura Std Medium"/>
              </a:rPr>
              <a:t> </a:t>
            </a:r>
            <a:r>
              <a:rPr lang="en-US" sz="2800" err="1" smtClean="0">
                <a:solidFill>
                  <a:srgbClr val="FF7E00"/>
                </a:solidFill>
                <a:latin typeface="Futura Std Medium"/>
              </a:rPr>
              <a:t>sebagai</a:t>
            </a:r>
            <a:endParaRPr lang="en-US" sz="2800">
              <a:solidFill>
                <a:srgbClr val="FF7E00"/>
              </a:solidFill>
              <a:latin typeface="Futura Std Medium"/>
            </a:endParaRPr>
          </a:p>
          <a:p>
            <a:pPr algn="ctr"/>
            <a:r>
              <a:rPr lang="ja-JP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/>
              </a:rPr>
              <a:t>“</a:t>
            </a:r>
            <a:r>
              <a:rPr lang="en-US" altLang="ja-JP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/>
              </a:rPr>
              <a:t>Miracle of Life</a:t>
            </a:r>
            <a:r>
              <a:rPr lang="ja-JP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/>
              </a:rPr>
              <a:t>”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/>
            </a:endParaRP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23707" y="16810"/>
            <a:ext cx="8246929" cy="68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/>
              </a:rPr>
              <a:t> </a:t>
            </a:r>
            <a:r>
              <a:rPr lang="en-US" sz="39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/>
              </a:rPr>
              <a:t>Memperkenalkan</a:t>
            </a:r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/>
              </a:rPr>
              <a:t>    </a:t>
            </a:r>
            <a:endParaRPr lang="en-US" sz="3900" b="1">
              <a:solidFill>
                <a:srgbClr val="FF7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/>
            </a:endParaRPr>
          </a:p>
        </p:txBody>
      </p:sp>
      <p:pic>
        <p:nvPicPr>
          <p:cNvPr id="1026" name="Picture 2" descr="G:\lifepharm project\lamin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0"/>
            <a:ext cx="2438400" cy="669445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152400" y="4419600"/>
            <a:ext cx="8839200" cy="230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>
              <a:buSzPct val="77000"/>
              <a:buFont typeface="Wingdings" pitchFamily="2" charset="2"/>
              <a:buChar char="ü"/>
            </a:pP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Sudah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</a:t>
            </a: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teruji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</a:t>
            </a: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untuk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</a:t>
            </a: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kualitas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</a:t>
            </a: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dan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</a:t>
            </a: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keamanan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</a:t>
            </a: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konsumsi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/>
            </a:r>
            <a:b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</a:br>
            <a:endParaRPr lang="en-US" sz="1600" b="1">
              <a:solidFill>
                <a:schemeClr val="tx1">
                  <a:lumMod val="85000"/>
                  <a:lumOff val="15000"/>
                </a:schemeClr>
              </a:solidFill>
              <a:latin typeface="Futura Std Medium"/>
            </a:endParaRPr>
          </a:p>
          <a:p>
            <a:pPr>
              <a:buSzPct val="77000"/>
              <a:buFont typeface="Wingdings" pitchFamily="2" charset="2"/>
              <a:buChar char="ü"/>
            </a:pP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Setiap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</a:t>
            </a: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komposisi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</a:t>
            </a: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sudah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lulus </a:t>
            </a: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uji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</a:t>
            </a: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Departemen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</a:t>
            </a: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Kesehatan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</a:t>
            </a: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Amerika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(FDA)</a:t>
            </a:r>
            <a:b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</a:br>
            <a:endParaRPr lang="en-US" sz="1600" b="1">
              <a:solidFill>
                <a:schemeClr val="tx1">
                  <a:lumMod val="85000"/>
                  <a:lumOff val="15000"/>
                </a:schemeClr>
              </a:solidFill>
              <a:latin typeface="Futura Std Medium"/>
            </a:endParaRPr>
          </a:p>
          <a:p>
            <a:pPr>
              <a:buSzPct val="77000"/>
              <a:buFont typeface="Wingdings" pitchFamily="2" charset="2"/>
              <a:buChar char="ü"/>
            </a:pP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Mendapatkan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status </a:t>
            </a: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pengakuan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</a:t>
            </a: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keamanan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GRAS (Generally Recognized As Safe)</a:t>
            </a:r>
            <a:b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</a:br>
            <a:endParaRPr lang="en-US" sz="1600" b="1">
              <a:solidFill>
                <a:schemeClr val="tx1">
                  <a:lumMod val="85000"/>
                  <a:lumOff val="15000"/>
                </a:schemeClr>
              </a:solidFill>
              <a:latin typeface="Futura Std Medium"/>
            </a:endParaRPr>
          </a:p>
          <a:p>
            <a:pPr>
              <a:buSzPct val="77000"/>
              <a:buFont typeface="Wingdings" pitchFamily="2" charset="2"/>
              <a:buChar char="ü"/>
            </a:pP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Diproduksi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</a:t>
            </a: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dengan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</a:t>
            </a: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fasilitas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</a:t>
            </a: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bersertifikat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GMP (Good Manufacturing Practices)</a:t>
            </a:r>
          </a:p>
          <a:p>
            <a:pPr>
              <a:buSzPct val="77000"/>
              <a:buFont typeface="Wingdings" pitchFamily="2" charset="2"/>
              <a:buChar char="ü"/>
            </a:pPr>
            <a:endParaRPr lang="en-US" sz="1600" b="1">
              <a:solidFill>
                <a:schemeClr val="tx1">
                  <a:lumMod val="85000"/>
                  <a:lumOff val="15000"/>
                </a:schemeClr>
              </a:solidFill>
              <a:latin typeface="Futura Std Medium"/>
            </a:endParaRPr>
          </a:p>
          <a:p>
            <a:pPr algn="ctr">
              <a:buSzPct val="50000"/>
            </a:pP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Kini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</a:t>
            </a: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hadir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</a:t>
            </a: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di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Indonesia, </a:t>
            </a: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Hanya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</a:t>
            </a: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di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</a:t>
            </a:r>
            <a:r>
              <a:rPr lang="en-US" sz="16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LifePharm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Global Network</a:t>
            </a:r>
          </a:p>
        </p:txBody>
      </p:sp>
      <p:pic>
        <p:nvPicPr>
          <p:cNvPr id="4099" name="Picture 2" descr="C:\Users\Bernard\AppData\Local\Microsoft\Windows\Temporary Internet Files\Content.Outlook\CDEJOSQW\bull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131" y="1921408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 descr="C:\Users\Bernard\AppData\Local\Microsoft\Windows\Temporary Internet Files\Content.Outlook\CDEJOSQW\bull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131" y="2366842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C:\Users\Bernard\AppData\Local\Microsoft\Windows\Temporary Internet Files\Content.Outlook\CDEJOSQW\bull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131" y="2789864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C:\Users\Bernard\AppData\Local\Microsoft\Windows\Temporary Internet Files\Content.Outlook\CDEJOSQW\bull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131" y="3198878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417978" y="14008"/>
            <a:ext cx="8293068" cy="68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en-US" sz="39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/>
              </a:rPr>
              <a:t>Fakta</a:t>
            </a:r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/>
              </a:rPr>
              <a:t> </a:t>
            </a:r>
            <a:r>
              <a:rPr lang="en-US" sz="39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/>
              </a:rPr>
              <a:t>mengenai</a:t>
            </a:r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/>
              </a:rPr>
              <a:t>                   ?</a:t>
            </a:r>
            <a:endParaRPr lang="en-US" sz="3900" b="1">
              <a:solidFill>
                <a:srgbClr val="FF7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833757"/>
            <a:ext cx="4057477" cy="8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Laminine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</a:t>
            </a:r>
            <a:r>
              <a:rPr lang="en-US" sz="240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merupakan</a:t>
            </a:r>
            <a:r>
              <a:rPr lang="en-US"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</a:t>
            </a:r>
            <a:r>
              <a:rPr lang="en-US" sz="240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sinergi</a:t>
            </a:r>
            <a:endParaRPr lang="en-US" sz="2400" smtClean="0">
              <a:solidFill>
                <a:schemeClr val="tx1">
                  <a:lumMod val="85000"/>
                  <a:lumOff val="15000"/>
                </a:schemeClr>
              </a:solidFill>
              <a:latin typeface="Futura Std Medium"/>
            </a:endParaRPr>
          </a:p>
          <a:p>
            <a:r>
              <a:rPr lang="en-US" sz="240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dari</a:t>
            </a:r>
            <a:r>
              <a:rPr lang="en-US"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: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latin typeface="Futura Std Medium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52528" y="1753320"/>
            <a:ext cx="2471722" cy="46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pPr>
              <a:buSzPct val="50000"/>
            </a:pPr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22 </a:t>
            </a:r>
            <a:r>
              <a:rPr lang="en-US" sz="24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Asam</a:t>
            </a:r>
            <a:r>
              <a:rPr lang="en-US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 Amino</a:t>
            </a:r>
            <a:endParaRPr lang="en-US" sz="2400" b="1">
              <a:solidFill>
                <a:schemeClr val="tx1">
                  <a:lumMod val="85000"/>
                  <a:lumOff val="15000"/>
                </a:schemeClr>
              </a:solidFill>
              <a:latin typeface="Futura Std Medium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52528" y="2200154"/>
            <a:ext cx="2210625" cy="46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pPr>
              <a:buSzPct val="50000"/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Trace Minerals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52528" y="2625977"/>
            <a:ext cx="1387938" cy="45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pPr>
              <a:buSzPct val="50000"/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Vitamins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52528" y="3036393"/>
            <a:ext cx="5077114" cy="123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>
              <a:buSzPct val="50000"/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Futura Std Medium"/>
              </a:rPr>
              <a:t>Amino Peptides</a:t>
            </a:r>
          </a:p>
          <a:p>
            <a:pPr>
              <a:buSzPct val="50000"/>
            </a:pPr>
            <a:r>
              <a:rPr lang="en-US" sz="2500" err="1" smtClean="0">
                <a:latin typeface="Futura Std Medium"/>
              </a:rPr>
              <a:t>termasuk</a:t>
            </a:r>
            <a:r>
              <a:rPr lang="en-US" sz="2500" smtClean="0">
                <a:latin typeface="Futura Std Medium"/>
              </a:rPr>
              <a:t> </a:t>
            </a:r>
            <a:r>
              <a:rPr lang="en-US" sz="2500" b="1">
                <a:latin typeface="Futura Std Medium"/>
              </a:rPr>
              <a:t>Fibroblast</a:t>
            </a:r>
          </a:p>
          <a:p>
            <a:pPr>
              <a:buSzPct val="50000"/>
            </a:pPr>
            <a:r>
              <a:rPr lang="en-US" sz="2500" b="1">
                <a:latin typeface="Futura Std Medium"/>
              </a:rPr>
              <a:t>Growth Factor 2 (FGF)</a:t>
            </a:r>
          </a:p>
        </p:txBody>
      </p:sp>
      <p:pic>
        <p:nvPicPr>
          <p:cNvPr id="9" name="Picture 8" descr="843566_85292309.jpg"/>
          <p:cNvPicPr>
            <a:picLocks noChangeAspect="1"/>
          </p:cNvPicPr>
          <p:nvPr/>
        </p:nvPicPr>
        <p:blipFill rotWithShape="1">
          <a:blip r:embed="rId4" cstate="print"/>
          <a:srcRect l="-1" r="13524"/>
          <a:stretch/>
        </p:blipFill>
        <p:spPr bwMode="auto">
          <a:xfrm>
            <a:off x="4660647" y="1049151"/>
            <a:ext cx="4368121" cy="3272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G:\lifepharm project\lamin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0"/>
            <a:ext cx="2514600" cy="669445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371600"/>
            <a:ext cx="9144000" cy="3124200"/>
          </a:xfrm>
          <a:prstGeom prst="rect">
            <a:avLst/>
          </a:prstGeom>
          <a:gradFill>
            <a:gsLst>
              <a:gs pos="25000">
                <a:srgbClr val="E2CFB2">
                  <a:lumMod val="91000"/>
                </a:srgbClr>
              </a:gs>
              <a:gs pos="77000">
                <a:srgbClr val="EEE2D1"/>
              </a:gs>
              <a:gs pos="51000">
                <a:schemeClr val="accent6">
                  <a:lumMod val="76000"/>
                  <a:lumOff val="24000"/>
                </a:schemeClr>
              </a:gs>
              <a:gs pos="97000">
                <a:schemeClr val="bg1"/>
              </a:gs>
              <a:gs pos="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739588"/>
            <a:ext cx="2859577" cy="2662518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742278"/>
            <a:ext cx="2859578" cy="2657139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3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2589414" cy="2335306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4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692474"/>
            <a:ext cx="2859578" cy="2709632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2778598" y="-1"/>
            <a:ext cx="6023995" cy="6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r>
              <a:rPr lang="en-US" sz="39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Sejarah</a:t>
            </a:r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9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Laminine</a:t>
            </a:r>
            <a:endParaRPr lang="en-US" sz="3900" b="1">
              <a:solidFill>
                <a:srgbClr val="FF7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04800" y="3588684"/>
            <a:ext cx="7914409" cy="2507316"/>
          </a:xfrm>
          <a:prstGeom prst="rect">
            <a:avLst/>
          </a:prstGeom>
        </p:spPr>
        <p:txBody>
          <a:bodyPr lIns="82058" tIns="41029" rIns="82058" bIns="41029"/>
          <a:lstStyle>
            <a:lvl1pPr marL="379413" indent="-379413" algn="l" defTabSz="5064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25500" indent="-315913" algn="l" defTabSz="5064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271588" indent="-252413" algn="l" defTabSz="5064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781175" indent="-252413" algn="l" defTabSz="5064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290763" indent="-252413" algn="l" defTabSz="5064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801440" indent="-254676" algn="l" defTabSz="50935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0793" indent="-254676" algn="l" defTabSz="50935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145" indent="-254676" algn="l" defTabSz="50935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498" indent="-254676" algn="l" defTabSz="50935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092" eaLnBrk="1" fontAlgn="auto" hangingPunct="1">
              <a:spcAft>
                <a:spcPts val="0"/>
              </a:spcAft>
              <a:buNone/>
              <a:defRPr/>
            </a:pP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Pada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tahun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1929, Dr. John R. Davidson,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seorang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dokter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berkebangsaan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Kanada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,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menemukan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ekstrak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yang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diambil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dari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Telur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Unggas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yang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subur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pada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tahap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yang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kritis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pada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masa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inkubasi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. Dr. Davidson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menggunakan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ekstrak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tersebut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untuk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menyembuhkan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pasien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kanker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secara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total,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dan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terbukti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pada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masa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tersebut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banyak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orang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merasakan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manfaatnya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.</a:t>
            </a:r>
          </a:p>
          <a:p>
            <a:pPr marL="0" indent="0" defTabSz="457092" eaLnBrk="1" fontAlgn="auto" hangingPunct="1">
              <a:spcAft>
                <a:spcPts val="0"/>
              </a:spcAft>
              <a:buNone/>
              <a:defRPr/>
            </a:pPr>
            <a:endParaRPr lang="en-US" sz="1400" smtClean="0">
              <a:latin typeface="Futura Std Medium" pitchFamily="34" charset="0"/>
              <a:ea typeface="+mn-ea"/>
              <a:cs typeface="+mn-cs"/>
            </a:endParaRPr>
          </a:p>
          <a:p>
            <a:pPr marL="0" indent="0" defTabSz="457092" eaLnBrk="1" fontAlgn="auto" hangingPunct="1">
              <a:spcAft>
                <a:spcPts val="0"/>
              </a:spcAft>
              <a:buNone/>
              <a:defRPr/>
            </a:pP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LifePharm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Inc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kemudian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melanjutkan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riset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Dr. John Davidson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dan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mempatenkan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komposisi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produk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serta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mempatenkan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hak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marketing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pada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‘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satu-satunya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’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produk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yang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luar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biasa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</a:t>
            </a:r>
            <a:r>
              <a:rPr lang="en-US" sz="2000" err="1" smtClean="0">
                <a:latin typeface="Futura Std Medium" pitchFamily="34" charset="0"/>
                <a:ea typeface="+mn-ea"/>
                <a:cs typeface="+mn-cs"/>
              </a:rPr>
              <a:t>yaitu</a:t>
            </a:r>
            <a:r>
              <a:rPr lang="en-US" sz="2000" smtClean="0">
                <a:latin typeface="Futura Std Medium" pitchFamily="34" charset="0"/>
                <a:ea typeface="+mn-ea"/>
                <a:cs typeface="+mn-cs"/>
              </a:rPr>
              <a:t> LAMININE</a:t>
            </a:r>
          </a:p>
        </p:txBody>
      </p:sp>
    </p:spTree>
    <p:extLst>
      <p:ext uri="{BB962C8B-B14F-4D97-AF65-F5344CB8AC3E}">
        <p14:creationId xmlns:p14="http://schemas.microsoft.com/office/powerpoint/2010/main" val="3932285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4545E-6 9.15033E-7 L 0.60133 9.15033E-7 " pathEditMode="relative" rAng="0" ptsTypes="AA">
                                      <p:cBhvr>
                                        <p:cTn id="9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6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4545E-6 9.15033E-7 L 0.60133 9.15033E-7 " pathEditMode="relative" rAng="0" ptsTypes="AA">
                                      <p:cBhvr>
                                        <p:cTn id="14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4545E-6 9.15033E-7 L 0.60133 9.15033E-7 " pathEditMode="relative" rAng="0" ptsTypes="AA">
                                      <p:cBhvr>
                                        <p:cTn id="19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6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4545E-6 9.15033E-7 L 0.60133 9.15033E-7 " pathEditMode="relative" rAng="0" ptsTypes="AA">
                                      <p:cBhvr>
                                        <p:cTn id="24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6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9596E-6 -4.64052E-6 L 0.64188 -4.64052E-6 " pathEditMode="relative" rAng="0" ptsTypes="AA">
                                      <p:cBhvr>
                                        <p:cTn id="26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8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2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25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25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35688" y="156041"/>
            <a:ext cx="8229023" cy="6821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/>
            <a:r>
              <a:rPr lang="en-US" sz="3900" b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  <a:ea typeface="ＭＳ Ｐゴシック" pitchFamily="34" charset="-128"/>
              </a:rPr>
              <a:t>             </a:t>
            </a:r>
            <a:r>
              <a:rPr lang="en-US" sz="3900" b="1" err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  <a:ea typeface="ＭＳ Ｐゴシック" pitchFamily="34" charset="-128"/>
              </a:rPr>
              <a:t>Penemuan</a:t>
            </a:r>
            <a:r>
              <a:rPr lang="en-US" sz="3900" b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  <a:ea typeface="ＭＳ Ｐゴシック" pitchFamily="34" charset="-128"/>
              </a:rPr>
              <a:t> </a:t>
            </a:r>
            <a:endParaRPr lang="en-US" sz="3900" b="1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57200" y="990600"/>
            <a:ext cx="8229023" cy="52065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0" indent="0" algn="ctr" defTabSz="455879">
              <a:buNone/>
            </a:pPr>
            <a:r>
              <a:rPr lang="en-US" sz="2200" smtClean="0">
                <a:latin typeface="Futura Std Medium"/>
                <a:ea typeface="ＭＳ Ｐゴシック" pitchFamily="34" charset="-128"/>
              </a:rPr>
              <a:t>Para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Ilmuwan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menemukan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sebuah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</a:p>
          <a:p>
            <a:pPr marL="0" indent="0" algn="ctr" defTabSz="455879">
              <a:buNone/>
            </a:pPr>
            <a:r>
              <a:rPr lang="en-US" sz="2200" err="1" smtClean="0">
                <a:latin typeface="Futura Std Medium"/>
                <a:ea typeface="ＭＳ Ｐゴシック" pitchFamily="34" charset="-128"/>
              </a:rPr>
              <a:t>penemuan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ilmiah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yang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sangat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menarik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. </a:t>
            </a:r>
          </a:p>
          <a:p>
            <a:pPr marL="0" indent="0" algn="ctr" defTabSz="455879">
              <a:buNone/>
            </a:pPr>
            <a:endParaRPr lang="en-US" sz="2200">
              <a:latin typeface="Futura Std Medium"/>
              <a:ea typeface="ＭＳ Ｐゴシック" pitchFamily="34" charset="-128"/>
            </a:endParaRPr>
          </a:p>
          <a:p>
            <a:pPr marL="0" indent="0" algn="ctr" defTabSz="455879">
              <a:buNone/>
            </a:pPr>
            <a:r>
              <a:rPr lang="en-US" sz="2200" err="1" smtClean="0">
                <a:latin typeface="Futura Std Medium"/>
                <a:ea typeface="ＭＳ Ｐゴシック" pitchFamily="34" charset="-128"/>
              </a:rPr>
              <a:t>Kini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mereka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menemukan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bahwa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tepat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pada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</a:p>
          <a:p>
            <a:pPr marL="0" indent="0" algn="ctr" defTabSz="455879">
              <a:buNone/>
            </a:pPr>
            <a:r>
              <a:rPr lang="en-US" sz="2200" err="1" smtClean="0">
                <a:latin typeface="Futura Std Medium"/>
                <a:ea typeface="ＭＳ Ｐゴシック" pitchFamily="34" charset="-128"/>
              </a:rPr>
              <a:t>hari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b="1" smtClean="0">
                <a:latin typeface="Futura Std Medium"/>
                <a:ea typeface="ＭＳ Ｐゴシック" pitchFamily="34" charset="-128"/>
              </a:rPr>
              <a:t>KESEMBILAN </a:t>
            </a:r>
            <a:r>
              <a:rPr lang="en-US" sz="2200" b="1" err="1">
                <a:latin typeface="Futura Std Medium"/>
                <a:ea typeface="ＭＳ Ｐゴシック" pitchFamily="34" charset="-128"/>
              </a:rPr>
              <a:t>m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asa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inkubasi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,</a:t>
            </a:r>
            <a:endParaRPr lang="en-US" sz="2200">
              <a:latin typeface="Futura Std Medium"/>
              <a:ea typeface="ＭＳ Ｐゴシック" pitchFamily="34" charset="-128"/>
            </a:endParaRPr>
          </a:p>
          <a:p>
            <a:pPr marL="0" indent="0" algn="ctr" defTabSz="455879">
              <a:buNone/>
            </a:pPr>
            <a:r>
              <a:rPr lang="en-US" sz="2200" err="1" smtClean="0">
                <a:latin typeface="Futura Std Medium"/>
                <a:ea typeface="ＭＳ Ｐゴシック" pitchFamily="34" charset="-128"/>
              </a:rPr>
              <a:t>Telur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Unggas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yang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subur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mengandung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seluruh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elemen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/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komposisi</a:t>
            </a:r>
            <a:endParaRPr lang="en-US" sz="2200" smtClean="0">
              <a:latin typeface="Futura Std Medium"/>
              <a:ea typeface="ＭＳ Ｐゴシック" pitchFamily="34" charset="-128"/>
            </a:endParaRPr>
          </a:p>
          <a:p>
            <a:pPr marL="0" indent="0" algn="ctr" defTabSz="455879">
              <a:buNone/>
            </a:pPr>
            <a:r>
              <a:rPr lang="en-US" sz="2200" b="1" smtClean="0">
                <a:latin typeface="Futura Std Medium"/>
                <a:ea typeface="ＭＳ Ｐゴシック" pitchFamily="34" charset="-128"/>
              </a:rPr>
              <a:t>Yang </a:t>
            </a:r>
            <a:r>
              <a:rPr lang="en-US" sz="2200" b="1" err="1" smtClean="0">
                <a:latin typeface="Futura Std Medium"/>
                <a:ea typeface="ＭＳ Ｐゴシック" pitchFamily="34" charset="-128"/>
              </a:rPr>
              <a:t>membentuk</a:t>
            </a:r>
            <a:r>
              <a:rPr lang="en-US" sz="2200" b="1" smtClean="0">
                <a:latin typeface="Futura Std Medium"/>
                <a:ea typeface="ＭＳ Ｐゴシック" pitchFamily="34" charset="-128"/>
              </a:rPr>
              <a:t> UNGGAS </a:t>
            </a:r>
            <a:r>
              <a:rPr lang="en-US" sz="2200" b="1" err="1" smtClean="0">
                <a:latin typeface="Futura Std Medium"/>
                <a:ea typeface="ＭＳ Ｐゴシック" pitchFamily="34" charset="-128"/>
              </a:rPr>
              <a:t>di</a:t>
            </a:r>
            <a:r>
              <a:rPr lang="en-US" sz="2200" b="1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b="1" err="1" smtClean="0">
                <a:latin typeface="Futura Std Medium"/>
                <a:ea typeface="ＭＳ Ｐゴシック" pitchFamily="34" charset="-128"/>
              </a:rPr>
              <a:t>dalam</a:t>
            </a:r>
            <a:r>
              <a:rPr lang="en-US" sz="2200" b="1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b="1" err="1" smtClean="0">
                <a:latin typeface="Futura Std Medium"/>
                <a:ea typeface="ＭＳ Ｐゴシック" pitchFamily="34" charset="-128"/>
              </a:rPr>
              <a:t>telur</a:t>
            </a:r>
            <a:r>
              <a:rPr lang="en-US" sz="2200" b="1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b="1" err="1" smtClean="0">
                <a:latin typeface="Futura Std Medium"/>
                <a:ea typeface="ＭＳ Ｐゴシック" pitchFamily="34" charset="-128"/>
              </a:rPr>
              <a:t>tersebut</a:t>
            </a:r>
            <a:r>
              <a:rPr lang="en-US" sz="2200" b="1" smtClean="0">
                <a:latin typeface="Futura Std Medium"/>
                <a:ea typeface="ＭＳ Ｐゴシック" pitchFamily="34" charset="-128"/>
              </a:rPr>
              <a:t> HIDUP</a:t>
            </a:r>
            <a:endParaRPr lang="en-US" sz="2200" b="1">
              <a:latin typeface="Futura Std Medium"/>
              <a:ea typeface="ＭＳ Ｐゴシック" pitchFamily="34" charset="-128"/>
            </a:endParaRPr>
          </a:p>
          <a:p>
            <a:pPr marL="0" indent="0" algn="ctr" defTabSz="455879">
              <a:buNone/>
            </a:pP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endParaRPr lang="en-US" sz="2200">
              <a:latin typeface="Futura Std Medium"/>
              <a:ea typeface="ＭＳ Ｐゴシック" pitchFamily="34" charset="-128"/>
            </a:endParaRPr>
          </a:p>
          <a:p>
            <a:pPr marL="0" indent="0" algn="ctr" defTabSz="455879">
              <a:buNone/>
            </a:pPr>
            <a:r>
              <a:rPr lang="en-US" sz="2200" err="1" smtClean="0">
                <a:latin typeface="Futura Std Medium"/>
                <a:ea typeface="ＭＳ Ｐゴシック" pitchFamily="34" charset="-128"/>
              </a:rPr>
              <a:t>Ekstrak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telur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tersebut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kemudian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dicampur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dengan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ekstrak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protein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nabati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dan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ekstrak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minyak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ikan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yang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direkomendasikan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oleh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para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dokter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,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sehingga</a:t>
            </a:r>
            <a:r>
              <a:rPr lang="en-US" sz="220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dapat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memenuhi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seluruh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kebutuhan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Asam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Amino </a:t>
            </a:r>
          </a:p>
          <a:p>
            <a:pPr marL="0" indent="0" algn="ctr" defTabSz="455879">
              <a:buNone/>
            </a:pPr>
            <a:r>
              <a:rPr lang="en-US" sz="2200" smtClean="0">
                <a:latin typeface="Futura Std Medium"/>
                <a:ea typeface="ＭＳ Ｐゴシック" pitchFamily="34" charset="-128"/>
              </a:rPr>
              <a:t>Yang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sangat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penting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  <a:r>
              <a:rPr lang="en-US" sz="2200" err="1" smtClean="0">
                <a:latin typeface="Futura Std Medium"/>
                <a:ea typeface="ＭＳ Ｐゴシック" pitchFamily="34" charset="-128"/>
              </a:rPr>
              <a:t>pada</a:t>
            </a:r>
            <a:r>
              <a:rPr lang="en-US" sz="2200" smtClean="0">
                <a:latin typeface="Futura Std Medium"/>
                <a:ea typeface="ＭＳ Ｐゴシック" pitchFamily="34" charset="-128"/>
              </a:rPr>
              <a:t> </a:t>
            </a:r>
          </a:p>
          <a:p>
            <a:pPr marL="0" indent="0" algn="ctr" defTabSz="455879">
              <a:buNone/>
            </a:pPr>
            <a:r>
              <a:rPr lang="en-US" sz="2200" b="1" smtClean="0">
                <a:latin typeface="Futura Std Medium"/>
                <a:ea typeface="ＭＳ Ｐゴシック" pitchFamily="34" charset="-128"/>
              </a:rPr>
              <a:t>KEHIDUPAN MANUSIA</a:t>
            </a:r>
          </a:p>
          <a:p>
            <a:pPr marL="0" indent="0" algn="ctr" defTabSz="455879">
              <a:buNone/>
            </a:pPr>
            <a:endParaRPr lang="en-US" sz="2500">
              <a:solidFill>
                <a:srgbClr val="FF7E00"/>
              </a:solidFill>
              <a:latin typeface="Futura Std Medium"/>
              <a:ea typeface="ＭＳ Ｐゴシック" pitchFamily="34" charset="-128"/>
            </a:endParaRPr>
          </a:p>
          <a:p>
            <a:pPr marL="0" indent="0" algn="ctr" defTabSz="455879"/>
            <a:endParaRPr lang="en-US" sz="2200">
              <a:latin typeface="Futura Std Medium"/>
              <a:ea typeface="ＭＳ Ｐゴシック" pitchFamily="34" charset="-128"/>
            </a:endParaRPr>
          </a:p>
        </p:txBody>
      </p:sp>
      <p:pic>
        <p:nvPicPr>
          <p:cNvPr id="4" name="Picture 2" descr="G:\lifepharm project\lamin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8755"/>
            <a:ext cx="2514600" cy="669445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35688" y="156041"/>
            <a:ext cx="8229023" cy="6821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/>
            <a:r>
              <a:rPr lang="en-US" sz="3900" b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  <a:ea typeface="ＭＳ Ｐゴシック" pitchFamily="34" charset="-128"/>
              </a:rPr>
              <a:t>             </a:t>
            </a:r>
            <a:r>
              <a:rPr lang="en-US" sz="3900" b="1" err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  <a:ea typeface="ＭＳ Ｐゴシック" pitchFamily="34" charset="-128"/>
              </a:rPr>
              <a:t>Arti</a:t>
            </a:r>
            <a:r>
              <a:rPr lang="en-US" sz="3900" b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  <a:ea typeface="ＭＳ Ｐゴシック" pitchFamily="34" charset="-128"/>
              </a:rPr>
              <a:t> </a:t>
            </a:r>
            <a:r>
              <a:rPr lang="en-US" sz="3900" b="1" err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  <a:ea typeface="ＭＳ Ｐゴシック" pitchFamily="34" charset="-128"/>
              </a:rPr>
              <a:t>Nama</a:t>
            </a:r>
            <a:r>
              <a:rPr lang="en-US" sz="3900" b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  <a:ea typeface="ＭＳ Ｐゴシック" pitchFamily="34" charset="-128"/>
              </a:rPr>
              <a:t> </a:t>
            </a:r>
            <a:endParaRPr lang="en-US" sz="3900" b="1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57200" y="990600"/>
            <a:ext cx="8229023" cy="52065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 defTabSz="455879">
              <a:buNone/>
            </a:pPr>
            <a:r>
              <a:rPr lang="en-US" sz="1700" err="1" smtClean="0"/>
              <a:t>Hari</a:t>
            </a:r>
            <a:r>
              <a:rPr lang="en-US" sz="1700" smtClean="0"/>
              <a:t> </a:t>
            </a:r>
            <a:r>
              <a:rPr lang="en-US" sz="1700" err="1" smtClean="0"/>
              <a:t>ini</a:t>
            </a:r>
            <a:r>
              <a:rPr lang="en-US" sz="1700" smtClean="0"/>
              <a:t>, </a:t>
            </a:r>
            <a:r>
              <a:rPr lang="en-US" sz="1700" err="1" smtClean="0"/>
              <a:t>kita</a:t>
            </a:r>
            <a:r>
              <a:rPr lang="en-US" sz="1700" smtClean="0"/>
              <a:t> </a:t>
            </a:r>
            <a:r>
              <a:rPr lang="en-US" sz="1700" err="1" smtClean="0"/>
              <a:t>menamakan</a:t>
            </a:r>
            <a:r>
              <a:rPr lang="en-US" sz="1700" smtClean="0"/>
              <a:t> </a:t>
            </a:r>
            <a:r>
              <a:rPr lang="en-US" sz="1700" err="1" smtClean="0"/>
              <a:t>produk</a:t>
            </a:r>
            <a:r>
              <a:rPr lang="en-US" sz="1700" smtClean="0"/>
              <a:t> </a:t>
            </a:r>
            <a:r>
              <a:rPr lang="en-US" sz="1700" err="1" smtClean="0"/>
              <a:t>ini</a:t>
            </a:r>
            <a:r>
              <a:rPr lang="en-US" sz="1700" smtClean="0"/>
              <a:t> </a:t>
            </a:r>
            <a:r>
              <a:rPr lang="en-US" sz="1700" err="1" smtClean="0"/>
              <a:t>dengan</a:t>
            </a:r>
            <a:r>
              <a:rPr lang="en-US" sz="1700" smtClean="0"/>
              <a:t> </a:t>
            </a:r>
            <a:r>
              <a:rPr lang="en-US" sz="1700" err="1" smtClean="0"/>
              <a:t>nama</a:t>
            </a:r>
            <a:r>
              <a:rPr lang="en-US" sz="1700" smtClean="0"/>
              <a:t> </a:t>
            </a:r>
            <a:r>
              <a:rPr lang="en-US" sz="1700" b="1" smtClean="0"/>
              <a:t>“</a:t>
            </a:r>
            <a:r>
              <a:rPr lang="en-US" sz="1700" b="1" err="1" smtClean="0"/>
              <a:t>Laminine</a:t>
            </a:r>
            <a:r>
              <a:rPr lang="en-US" sz="1700" b="1" smtClean="0"/>
              <a:t>”</a:t>
            </a:r>
            <a:r>
              <a:rPr lang="en-US" sz="1700" smtClean="0"/>
              <a:t>. </a:t>
            </a:r>
            <a:r>
              <a:rPr lang="en-US" sz="1700" err="1" smtClean="0"/>
              <a:t>Rahasia</a:t>
            </a:r>
            <a:r>
              <a:rPr lang="en-US" sz="1700" smtClean="0"/>
              <a:t> </a:t>
            </a:r>
            <a:r>
              <a:rPr lang="en-US" sz="1700" err="1" smtClean="0"/>
              <a:t>dalam</a:t>
            </a:r>
            <a:r>
              <a:rPr lang="en-US" sz="1700" smtClean="0"/>
              <a:t> </a:t>
            </a:r>
            <a:r>
              <a:rPr lang="en-US" sz="1700" err="1" smtClean="0"/>
              <a:t>kehidupan</a:t>
            </a:r>
            <a:r>
              <a:rPr lang="en-US" sz="1700" smtClean="0"/>
              <a:t> </a:t>
            </a:r>
            <a:r>
              <a:rPr lang="en-US" sz="1700" err="1" smtClean="0"/>
              <a:t>dan</a:t>
            </a:r>
            <a:r>
              <a:rPr lang="en-US" sz="1700" smtClean="0"/>
              <a:t> </a:t>
            </a:r>
            <a:r>
              <a:rPr lang="en-US" sz="1700" err="1" smtClean="0"/>
              <a:t>peremajaan</a:t>
            </a:r>
            <a:r>
              <a:rPr lang="en-US" sz="1700" smtClean="0"/>
              <a:t>. </a:t>
            </a:r>
            <a:r>
              <a:rPr lang="en-US" sz="1700" err="1" smtClean="0"/>
              <a:t>Nama</a:t>
            </a:r>
            <a:r>
              <a:rPr lang="en-US" sz="1700" smtClean="0"/>
              <a:t> </a:t>
            </a:r>
            <a:r>
              <a:rPr lang="en-US" sz="1700" err="1" smtClean="0"/>
              <a:t>Laminine</a:t>
            </a:r>
            <a:r>
              <a:rPr lang="en-US" sz="1700" smtClean="0"/>
              <a:t> </a:t>
            </a:r>
            <a:r>
              <a:rPr lang="en-US" sz="1700" err="1" smtClean="0"/>
              <a:t>kita</a:t>
            </a:r>
            <a:r>
              <a:rPr lang="en-US" sz="1700" smtClean="0"/>
              <a:t> </a:t>
            </a:r>
            <a:r>
              <a:rPr lang="en-US" sz="1700" err="1" smtClean="0"/>
              <a:t>ambil</a:t>
            </a:r>
            <a:r>
              <a:rPr lang="en-US" sz="1700" smtClean="0"/>
              <a:t> </a:t>
            </a:r>
            <a:r>
              <a:rPr lang="en-US" sz="1700" err="1" smtClean="0"/>
              <a:t>dari</a:t>
            </a:r>
            <a:r>
              <a:rPr lang="en-US" sz="1700" smtClean="0"/>
              <a:t> </a:t>
            </a:r>
            <a:r>
              <a:rPr lang="en-US" sz="1700" err="1" smtClean="0"/>
              <a:t>kata</a:t>
            </a:r>
            <a:r>
              <a:rPr lang="en-US" sz="1700" smtClean="0"/>
              <a:t> </a:t>
            </a:r>
          </a:p>
          <a:p>
            <a:pPr marL="0" indent="0" defTabSz="455879">
              <a:buNone/>
            </a:pPr>
            <a:endParaRPr lang="en-US" sz="1700" b="1" smtClean="0"/>
          </a:p>
          <a:p>
            <a:pPr marL="0" indent="0" defTabSz="455879">
              <a:buNone/>
            </a:pPr>
            <a:r>
              <a:rPr lang="en-US" sz="1700" b="1" smtClean="0"/>
              <a:t>“LAMININ”</a:t>
            </a:r>
            <a:r>
              <a:rPr lang="en-US" sz="1700" smtClean="0"/>
              <a:t> yang </a:t>
            </a:r>
            <a:r>
              <a:rPr lang="en-US" sz="1700" err="1" smtClean="0"/>
              <a:t>berarti</a:t>
            </a:r>
            <a:r>
              <a:rPr lang="en-US" sz="1700" smtClean="0"/>
              <a:t> </a:t>
            </a:r>
            <a:r>
              <a:rPr lang="en-US" sz="1700" b="1" smtClean="0"/>
              <a:t>‘</a:t>
            </a:r>
            <a:r>
              <a:rPr lang="en-US" sz="1700" b="1" err="1" smtClean="0"/>
              <a:t>unsur</a:t>
            </a:r>
            <a:r>
              <a:rPr lang="en-US" sz="1700" b="1" smtClean="0"/>
              <a:t> / </a:t>
            </a:r>
            <a:r>
              <a:rPr lang="en-US" sz="1700" b="1" err="1" smtClean="0"/>
              <a:t>zat</a:t>
            </a:r>
            <a:r>
              <a:rPr lang="en-US" sz="1700" b="1" smtClean="0"/>
              <a:t>’ </a:t>
            </a:r>
            <a:r>
              <a:rPr lang="en-US" sz="1700" smtClean="0"/>
              <a:t>yang </a:t>
            </a:r>
            <a:r>
              <a:rPr lang="en-US" sz="1700" err="1" smtClean="0"/>
              <a:t>ditemukan</a:t>
            </a:r>
            <a:r>
              <a:rPr lang="en-US" sz="1700" smtClean="0"/>
              <a:t> </a:t>
            </a:r>
            <a:r>
              <a:rPr lang="en-US" sz="1700" err="1" smtClean="0"/>
              <a:t>dalam</a:t>
            </a:r>
            <a:r>
              <a:rPr lang="en-US" sz="1700" smtClean="0"/>
              <a:t> </a:t>
            </a:r>
            <a:r>
              <a:rPr lang="en-US" sz="1700" err="1" smtClean="0"/>
              <a:t>seluruh</a:t>
            </a:r>
            <a:r>
              <a:rPr lang="en-US" sz="1700" smtClean="0"/>
              <a:t> </a:t>
            </a:r>
            <a:r>
              <a:rPr lang="en-US" sz="1700" err="1" smtClean="0"/>
              <a:t>bagian</a:t>
            </a:r>
            <a:r>
              <a:rPr lang="en-US" sz="1700" smtClean="0"/>
              <a:t> </a:t>
            </a:r>
            <a:r>
              <a:rPr lang="en-US" sz="1700" err="1" smtClean="0"/>
              <a:t>sel</a:t>
            </a:r>
            <a:r>
              <a:rPr lang="en-US" sz="1700" smtClean="0"/>
              <a:t> yang </a:t>
            </a:r>
            <a:r>
              <a:rPr lang="en-US" sz="1700" err="1" smtClean="0"/>
              <a:t>saling</a:t>
            </a:r>
            <a:r>
              <a:rPr lang="en-US" sz="1700" smtClean="0"/>
              <a:t> </a:t>
            </a:r>
            <a:r>
              <a:rPr lang="en-US" sz="1700" err="1" smtClean="0"/>
              <a:t>berkaitan</a:t>
            </a:r>
            <a:r>
              <a:rPr lang="en-US" sz="1700" smtClean="0"/>
              <a:t> </a:t>
            </a:r>
            <a:r>
              <a:rPr lang="en-US" sz="1700" err="1" smtClean="0"/>
              <a:t>dalam</a:t>
            </a:r>
            <a:r>
              <a:rPr lang="en-US" sz="1700" smtClean="0"/>
              <a:t> </a:t>
            </a:r>
            <a:r>
              <a:rPr lang="en-US" sz="1700" err="1" smtClean="0"/>
              <a:t>membentuk</a:t>
            </a:r>
            <a:r>
              <a:rPr lang="en-US" sz="1700" smtClean="0"/>
              <a:t> </a:t>
            </a:r>
            <a:r>
              <a:rPr lang="en-US" sz="1700" err="1" smtClean="0"/>
              <a:t>kehidupan</a:t>
            </a:r>
            <a:r>
              <a:rPr lang="en-US" sz="1700" smtClean="0"/>
              <a:t> </a:t>
            </a:r>
            <a:r>
              <a:rPr lang="en-US" sz="1700" err="1" smtClean="0"/>
              <a:t>manusia</a:t>
            </a:r>
            <a:r>
              <a:rPr lang="en-US" sz="1700" smtClean="0"/>
              <a:t>, </a:t>
            </a:r>
            <a:r>
              <a:rPr lang="en-US" sz="1700" err="1" smtClean="0"/>
              <a:t>dan</a:t>
            </a:r>
            <a:r>
              <a:rPr lang="en-US" sz="1700" smtClean="0"/>
              <a:t> </a:t>
            </a:r>
          </a:p>
          <a:p>
            <a:pPr marL="0" indent="0" defTabSz="455879">
              <a:buNone/>
            </a:pPr>
            <a:endParaRPr lang="en-US" sz="1700" b="1" smtClean="0"/>
          </a:p>
          <a:p>
            <a:pPr marL="0" indent="0" defTabSz="455879">
              <a:buNone/>
            </a:pPr>
            <a:r>
              <a:rPr lang="en-US" sz="1700" b="1" smtClean="0"/>
              <a:t>Nine</a:t>
            </a:r>
            <a:r>
              <a:rPr lang="en-US" sz="1700" smtClean="0"/>
              <a:t> </a:t>
            </a:r>
            <a:r>
              <a:rPr lang="en-US" sz="1700" err="1" smtClean="0"/>
              <a:t>kita</a:t>
            </a:r>
            <a:r>
              <a:rPr lang="en-US" sz="1700" smtClean="0"/>
              <a:t> </a:t>
            </a:r>
            <a:r>
              <a:rPr lang="en-US" sz="1700" err="1" smtClean="0"/>
              <a:t>ambil</a:t>
            </a:r>
            <a:r>
              <a:rPr lang="en-US" sz="1700" smtClean="0"/>
              <a:t> </a:t>
            </a:r>
            <a:r>
              <a:rPr lang="en-US" sz="1700" err="1" smtClean="0"/>
              <a:t>dari</a:t>
            </a:r>
            <a:r>
              <a:rPr lang="en-US" sz="1700" smtClean="0"/>
              <a:t> </a:t>
            </a:r>
            <a:r>
              <a:rPr lang="en-US" sz="1700" err="1" smtClean="0"/>
              <a:t>angka</a:t>
            </a:r>
            <a:r>
              <a:rPr lang="en-US" sz="1700" smtClean="0"/>
              <a:t> ‘9’. </a:t>
            </a:r>
            <a:r>
              <a:rPr lang="en-US" sz="1700" err="1" smtClean="0"/>
              <a:t>Arti</a:t>
            </a:r>
            <a:r>
              <a:rPr lang="en-US" sz="1700" smtClean="0"/>
              <a:t> </a:t>
            </a:r>
            <a:r>
              <a:rPr lang="en-US" sz="1700" err="1" smtClean="0"/>
              <a:t>dari</a:t>
            </a:r>
            <a:r>
              <a:rPr lang="en-US" sz="1700" smtClean="0"/>
              <a:t> </a:t>
            </a:r>
            <a:r>
              <a:rPr lang="en-US" sz="1700" err="1" smtClean="0"/>
              <a:t>kata</a:t>
            </a:r>
            <a:r>
              <a:rPr lang="en-US" sz="1700" smtClean="0"/>
              <a:t> </a:t>
            </a:r>
            <a:r>
              <a:rPr lang="en-US" sz="1700" err="1" smtClean="0"/>
              <a:t>Laminine</a:t>
            </a:r>
            <a:r>
              <a:rPr lang="en-US" sz="1700" smtClean="0"/>
              <a:t> </a:t>
            </a:r>
            <a:r>
              <a:rPr lang="en-US" sz="1700" err="1" smtClean="0"/>
              <a:t>berarti</a:t>
            </a:r>
            <a:r>
              <a:rPr lang="en-US" sz="1700" smtClean="0"/>
              <a:t> </a:t>
            </a:r>
            <a:r>
              <a:rPr lang="en-US" sz="1700" b="1" err="1" smtClean="0"/>
              <a:t>unsur</a:t>
            </a:r>
            <a:r>
              <a:rPr lang="en-US" sz="1700" b="1" smtClean="0"/>
              <a:t> / </a:t>
            </a:r>
            <a:r>
              <a:rPr lang="en-US" sz="1700" b="1" err="1" smtClean="0"/>
              <a:t>zat</a:t>
            </a:r>
            <a:r>
              <a:rPr lang="en-US" sz="1700" b="1" smtClean="0"/>
              <a:t> yang </a:t>
            </a:r>
            <a:r>
              <a:rPr lang="en-US" sz="1700" b="1" err="1" smtClean="0"/>
              <a:t>sangat</a:t>
            </a:r>
            <a:r>
              <a:rPr lang="en-US" sz="1700" b="1" smtClean="0"/>
              <a:t> </a:t>
            </a:r>
            <a:r>
              <a:rPr lang="en-US" sz="1700" b="1" err="1" smtClean="0"/>
              <a:t>bermanfaat</a:t>
            </a:r>
            <a:r>
              <a:rPr lang="en-US" sz="1700" b="1" smtClean="0"/>
              <a:t> </a:t>
            </a:r>
            <a:r>
              <a:rPr lang="en-US" sz="1700" b="1" err="1" smtClean="0"/>
              <a:t>untuk</a:t>
            </a:r>
            <a:r>
              <a:rPr lang="en-US" sz="1700" b="1" smtClean="0"/>
              <a:t> </a:t>
            </a:r>
            <a:r>
              <a:rPr lang="en-US" sz="1700" b="1" err="1" smtClean="0"/>
              <a:t>memberi</a:t>
            </a:r>
            <a:r>
              <a:rPr lang="en-US" sz="1700" b="1" smtClean="0"/>
              <a:t> </a:t>
            </a:r>
            <a:r>
              <a:rPr lang="en-US" sz="1700" b="1" err="1" smtClean="0"/>
              <a:t>nutrisi</a:t>
            </a:r>
            <a:r>
              <a:rPr lang="en-US" sz="1700" b="1" smtClean="0"/>
              <a:t> </a:t>
            </a:r>
            <a:r>
              <a:rPr lang="en-US" sz="1700" b="1" err="1" smtClean="0"/>
              <a:t>dan</a:t>
            </a:r>
            <a:r>
              <a:rPr lang="en-US" sz="1700" b="1" smtClean="0"/>
              <a:t> </a:t>
            </a:r>
            <a:r>
              <a:rPr lang="en-US" sz="1700" b="1" err="1" smtClean="0"/>
              <a:t>kehidupan</a:t>
            </a:r>
            <a:r>
              <a:rPr lang="en-US" sz="1700" b="1" smtClean="0"/>
              <a:t> </a:t>
            </a:r>
            <a:r>
              <a:rPr lang="en-US" sz="1700" b="1" err="1" smtClean="0"/>
              <a:t>bagi</a:t>
            </a:r>
            <a:r>
              <a:rPr lang="en-US" sz="1700" b="1" smtClean="0"/>
              <a:t> </a:t>
            </a:r>
            <a:r>
              <a:rPr lang="en-US" sz="1700" b="1" err="1" smtClean="0"/>
              <a:t>seluruh</a:t>
            </a:r>
            <a:r>
              <a:rPr lang="en-US" sz="1700" b="1" smtClean="0"/>
              <a:t> </a:t>
            </a:r>
            <a:r>
              <a:rPr lang="en-US" sz="1700" b="1" err="1" smtClean="0"/>
              <a:t>bagian</a:t>
            </a:r>
            <a:r>
              <a:rPr lang="en-US" sz="1700" b="1" smtClean="0"/>
              <a:t> </a:t>
            </a:r>
            <a:r>
              <a:rPr lang="en-US" sz="1700" b="1" err="1" smtClean="0"/>
              <a:t>sel</a:t>
            </a:r>
            <a:r>
              <a:rPr lang="en-US" sz="1700" b="1" smtClean="0"/>
              <a:t> </a:t>
            </a:r>
            <a:r>
              <a:rPr lang="en-US" sz="1700" b="1" err="1" smtClean="0"/>
              <a:t>pada</a:t>
            </a:r>
            <a:r>
              <a:rPr lang="en-US" sz="1700" b="1" smtClean="0"/>
              <a:t> </a:t>
            </a:r>
            <a:r>
              <a:rPr lang="en-US" sz="1700" b="1" err="1" smtClean="0"/>
              <a:t>tubuh</a:t>
            </a:r>
            <a:r>
              <a:rPr lang="en-US" sz="1700" b="1" smtClean="0"/>
              <a:t> </a:t>
            </a:r>
            <a:r>
              <a:rPr lang="en-US" sz="1700" b="1" err="1" smtClean="0"/>
              <a:t>manusia</a:t>
            </a:r>
            <a:r>
              <a:rPr lang="en-US" sz="1700" b="1" smtClean="0"/>
              <a:t> yang </a:t>
            </a:r>
            <a:r>
              <a:rPr lang="en-US" sz="1700" b="1" err="1" smtClean="0"/>
              <a:t>diambil</a:t>
            </a:r>
            <a:r>
              <a:rPr lang="en-US" sz="1700" b="1" smtClean="0"/>
              <a:t> </a:t>
            </a:r>
            <a:r>
              <a:rPr lang="en-US" sz="1700" b="1" err="1" smtClean="0"/>
              <a:t>dari</a:t>
            </a:r>
            <a:r>
              <a:rPr lang="en-US" sz="1700" b="1" smtClean="0"/>
              <a:t> </a:t>
            </a:r>
            <a:r>
              <a:rPr lang="en-US" sz="1700" b="1" err="1" smtClean="0"/>
              <a:t>ekstrak</a:t>
            </a:r>
            <a:r>
              <a:rPr lang="en-US" sz="1700" b="1" smtClean="0"/>
              <a:t> </a:t>
            </a:r>
            <a:r>
              <a:rPr lang="en-US" sz="1700" b="1" err="1" smtClean="0"/>
              <a:t>telur</a:t>
            </a:r>
            <a:r>
              <a:rPr lang="en-US" sz="1700" b="1" smtClean="0"/>
              <a:t> </a:t>
            </a:r>
            <a:r>
              <a:rPr lang="en-US" sz="1700" b="1" err="1" smtClean="0"/>
              <a:t>unggas</a:t>
            </a:r>
            <a:r>
              <a:rPr lang="en-US" sz="1700" b="1" smtClean="0"/>
              <a:t> </a:t>
            </a:r>
            <a:r>
              <a:rPr lang="en-US" sz="1700" b="1" err="1" smtClean="0"/>
              <a:t>dengan</a:t>
            </a:r>
            <a:r>
              <a:rPr lang="en-US" sz="1700" b="1" smtClean="0"/>
              <a:t> </a:t>
            </a:r>
            <a:r>
              <a:rPr lang="en-US" sz="1700" b="1" err="1" smtClean="0"/>
              <a:t>masa</a:t>
            </a:r>
            <a:r>
              <a:rPr lang="en-US" sz="1700" b="1" smtClean="0"/>
              <a:t> </a:t>
            </a:r>
            <a:r>
              <a:rPr lang="en-US" sz="1700" b="1" err="1" smtClean="0"/>
              <a:t>inkubasi</a:t>
            </a:r>
            <a:r>
              <a:rPr lang="en-US" sz="1700" b="1" smtClean="0"/>
              <a:t> 9 </a:t>
            </a:r>
            <a:r>
              <a:rPr lang="en-US" sz="1700" b="1" err="1" smtClean="0"/>
              <a:t>hari</a:t>
            </a:r>
            <a:r>
              <a:rPr lang="en-US" sz="1700" b="1" smtClean="0"/>
              <a:t> </a:t>
            </a:r>
            <a:r>
              <a:rPr lang="en-US" sz="1700" b="1" err="1" smtClean="0"/>
              <a:t>lamanya</a:t>
            </a:r>
            <a:r>
              <a:rPr lang="en-US" sz="1700" b="1" smtClean="0"/>
              <a:t>.</a:t>
            </a:r>
            <a:r>
              <a:rPr lang="en-US" sz="1700" smtClean="0"/>
              <a:t> </a:t>
            </a:r>
            <a:br>
              <a:rPr lang="en-US" sz="1700" smtClean="0"/>
            </a:br>
            <a:r>
              <a:rPr lang="en-US" sz="1700" smtClean="0"/>
              <a:t/>
            </a:r>
            <a:br>
              <a:rPr lang="en-US" sz="1700" smtClean="0"/>
            </a:br>
            <a:r>
              <a:rPr lang="en-US" sz="1700" err="1" smtClean="0"/>
              <a:t>Secara</a:t>
            </a:r>
            <a:r>
              <a:rPr lang="en-US" sz="1700" smtClean="0"/>
              <a:t> </a:t>
            </a:r>
            <a:r>
              <a:rPr lang="en-US" sz="1700" err="1" smtClean="0"/>
              <a:t>singkat</a:t>
            </a:r>
            <a:r>
              <a:rPr lang="en-US" sz="1700" smtClean="0"/>
              <a:t> </a:t>
            </a:r>
            <a:r>
              <a:rPr lang="en-US" sz="1700" err="1" smtClean="0"/>
              <a:t>kita</a:t>
            </a:r>
            <a:r>
              <a:rPr lang="en-US" sz="1700" smtClean="0"/>
              <a:t> </a:t>
            </a:r>
            <a:r>
              <a:rPr lang="en-US" sz="1700" err="1" smtClean="0"/>
              <a:t>menyebutnya</a:t>
            </a:r>
            <a:r>
              <a:rPr lang="en-US" sz="1700" smtClean="0"/>
              <a:t> ‘</a:t>
            </a:r>
            <a:r>
              <a:rPr lang="en-US" sz="1700" err="1" smtClean="0"/>
              <a:t>Laminine</a:t>
            </a:r>
            <a:r>
              <a:rPr lang="en-US" sz="1700" smtClean="0"/>
              <a:t>’ </a:t>
            </a:r>
            <a:r>
              <a:rPr lang="en-US" sz="1700" err="1" smtClean="0"/>
              <a:t>dikarenakan</a:t>
            </a:r>
            <a:r>
              <a:rPr lang="en-US" sz="1700" smtClean="0"/>
              <a:t> </a:t>
            </a:r>
            <a:r>
              <a:rPr lang="en-US" sz="1700" err="1" smtClean="0"/>
              <a:t>struktur</a:t>
            </a:r>
            <a:r>
              <a:rPr lang="en-US" sz="1700" smtClean="0"/>
              <a:t> </a:t>
            </a:r>
            <a:r>
              <a:rPr lang="en-US" sz="1700" err="1" smtClean="0"/>
              <a:t>molekul</a:t>
            </a:r>
            <a:r>
              <a:rPr lang="en-US" sz="1700" smtClean="0"/>
              <a:t> </a:t>
            </a:r>
            <a:r>
              <a:rPr lang="en-US" sz="1700" err="1" smtClean="0"/>
              <a:t>didalamnya</a:t>
            </a:r>
            <a:r>
              <a:rPr lang="en-US" sz="1700" smtClean="0"/>
              <a:t> </a:t>
            </a:r>
            <a:r>
              <a:rPr lang="en-US" sz="1700" err="1" smtClean="0"/>
              <a:t>sangat</a:t>
            </a:r>
            <a:r>
              <a:rPr lang="en-US" sz="1700" smtClean="0"/>
              <a:t> </a:t>
            </a:r>
            <a:r>
              <a:rPr lang="en-US" sz="1700" err="1" smtClean="0"/>
              <a:t>bermanfaat</a:t>
            </a:r>
            <a:r>
              <a:rPr lang="en-US" sz="1700" smtClean="0"/>
              <a:t> </a:t>
            </a:r>
            <a:r>
              <a:rPr lang="en-US" sz="1700" err="1" smtClean="0"/>
              <a:t>untuk</a:t>
            </a:r>
            <a:r>
              <a:rPr lang="en-US" sz="1700" smtClean="0"/>
              <a:t> </a:t>
            </a:r>
            <a:r>
              <a:rPr lang="en-US" sz="1700" err="1" smtClean="0"/>
              <a:t>kesehatan</a:t>
            </a:r>
            <a:r>
              <a:rPr lang="en-US" sz="1700" smtClean="0"/>
              <a:t>, </a:t>
            </a:r>
            <a:r>
              <a:rPr lang="en-US" sz="1700" err="1" smtClean="0"/>
              <a:t>dan</a:t>
            </a:r>
            <a:r>
              <a:rPr lang="en-US" sz="1700" smtClean="0"/>
              <a:t> </a:t>
            </a:r>
            <a:r>
              <a:rPr lang="en-US" sz="1700" err="1" smtClean="0"/>
              <a:t>karena</a:t>
            </a:r>
            <a:r>
              <a:rPr lang="en-US" sz="1700" smtClean="0"/>
              <a:t> ‘</a:t>
            </a:r>
            <a:r>
              <a:rPr lang="en-US" sz="1700" err="1" smtClean="0"/>
              <a:t>keunikannya</a:t>
            </a:r>
            <a:r>
              <a:rPr lang="en-US" sz="1700" smtClean="0"/>
              <a:t>’ </a:t>
            </a:r>
            <a:r>
              <a:rPr lang="en-US" sz="1700" err="1" smtClean="0"/>
              <a:t>dalam</a:t>
            </a:r>
            <a:r>
              <a:rPr lang="en-US" sz="1700" smtClean="0"/>
              <a:t> </a:t>
            </a:r>
            <a:r>
              <a:rPr lang="en-US" sz="1700" err="1" smtClean="0"/>
              <a:t>ekstrasi</a:t>
            </a:r>
            <a:r>
              <a:rPr lang="en-US" sz="1700" smtClean="0"/>
              <a:t> ‘</a:t>
            </a:r>
            <a:r>
              <a:rPr lang="en-US" sz="1700" err="1" smtClean="0"/>
              <a:t>pembentuk</a:t>
            </a:r>
            <a:r>
              <a:rPr lang="en-US" sz="1700" smtClean="0"/>
              <a:t> </a:t>
            </a:r>
            <a:r>
              <a:rPr lang="en-US" sz="1700" err="1" smtClean="0"/>
              <a:t>kehidupan</a:t>
            </a:r>
            <a:r>
              <a:rPr lang="en-US" sz="1700" smtClean="0"/>
              <a:t>’ </a:t>
            </a:r>
            <a:r>
              <a:rPr lang="en-US" sz="1700" err="1" smtClean="0"/>
              <a:t>dari</a:t>
            </a:r>
            <a:r>
              <a:rPr lang="en-US" sz="1700" smtClean="0"/>
              <a:t> </a:t>
            </a:r>
            <a:r>
              <a:rPr lang="en-US" sz="1700" err="1" smtClean="0"/>
              <a:t>telur</a:t>
            </a:r>
            <a:r>
              <a:rPr lang="en-US" sz="1700" smtClean="0"/>
              <a:t> </a:t>
            </a:r>
            <a:r>
              <a:rPr lang="en-US" sz="1700" err="1" smtClean="0"/>
              <a:t>unggas</a:t>
            </a:r>
            <a:r>
              <a:rPr lang="en-US" sz="1700" smtClean="0"/>
              <a:t> yang </a:t>
            </a:r>
            <a:r>
              <a:rPr lang="en-US" sz="1700" err="1" smtClean="0"/>
              <a:t>berusia</a:t>
            </a:r>
            <a:r>
              <a:rPr lang="en-US" sz="1700" smtClean="0"/>
              <a:t> </a:t>
            </a:r>
            <a:r>
              <a:rPr lang="en-US" sz="1700" err="1" smtClean="0"/>
              <a:t>tepat</a:t>
            </a:r>
            <a:r>
              <a:rPr lang="en-US" sz="1700" smtClean="0"/>
              <a:t> 9 </a:t>
            </a:r>
            <a:r>
              <a:rPr lang="en-US" sz="1700" err="1" smtClean="0"/>
              <a:t>hari</a:t>
            </a:r>
            <a:r>
              <a:rPr lang="en-US" sz="1700" smtClean="0"/>
              <a:t> </a:t>
            </a:r>
            <a:r>
              <a:rPr lang="en-US" sz="1700" err="1" smtClean="0"/>
              <a:t>pada</a:t>
            </a:r>
            <a:r>
              <a:rPr lang="en-US" sz="1700" smtClean="0"/>
              <a:t> </a:t>
            </a:r>
            <a:r>
              <a:rPr lang="en-US" sz="1700" err="1" smtClean="0"/>
              <a:t>masa</a:t>
            </a:r>
            <a:r>
              <a:rPr lang="en-US" sz="1700" smtClean="0"/>
              <a:t> </a:t>
            </a:r>
            <a:r>
              <a:rPr lang="en-US" sz="1700" err="1" smtClean="0"/>
              <a:t>inkubasi</a:t>
            </a:r>
            <a:r>
              <a:rPr lang="en-US" sz="1700" smtClean="0"/>
              <a:t>. </a:t>
            </a:r>
            <a:br>
              <a:rPr lang="en-US" sz="1700" smtClean="0"/>
            </a:br>
            <a:r>
              <a:rPr lang="en-US" sz="1700" smtClean="0"/>
              <a:t/>
            </a:r>
            <a:br>
              <a:rPr lang="en-US" sz="1700" smtClean="0"/>
            </a:br>
            <a:r>
              <a:rPr lang="en-US" sz="1700" smtClean="0"/>
              <a:t/>
            </a:r>
            <a:br>
              <a:rPr lang="en-US" sz="1700" smtClean="0"/>
            </a:br>
            <a:r>
              <a:rPr lang="en-US" sz="1700" err="1" smtClean="0"/>
              <a:t>Manfaat</a:t>
            </a:r>
            <a:r>
              <a:rPr lang="en-US" sz="1700" smtClean="0"/>
              <a:t> yang </a:t>
            </a:r>
            <a:r>
              <a:rPr lang="en-US" sz="1700" err="1" smtClean="0"/>
              <a:t>kita</a:t>
            </a:r>
            <a:r>
              <a:rPr lang="en-US" sz="1700" smtClean="0"/>
              <a:t> </a:t>
            </a:r>
            <a:r>
              <a:rPr lang="en-US" sz="1700" err="1" smtClean="0"/>
              <a:t>rasakan</a:t>
            </a:r>
            <a:r>
              <a:rPr lang="en-US" sz="1700" smtClean="0"/>
              <a:t> </a:t>
            </a:r>
            <a:r>
              <a:rPr lang="en-US" sz="1700" err="1" smtClean="0"/>
              <a:t>dalam</a:t>
            </a:r>
            <a:r>
              <a:rPr lang="en-US" sz="1700" smtClean="0"/>
              <a:t> </a:t>
            </a:r>
            <a:r>
              <a:rPr lang="en-US" sz="1700" err="1" smtClean="0"/>
              <a:t>mengkonsumsi</a:t>
            </a:r>
            <a:r>
              <a:rPr lang="en-US" sz="1700" smtClean="0"/>
              <a:t> </a:t>
            </a:r>
            <a:r>
              <a:rPr lang="en-US" sz="1700" err="1" smtClean="0"/>
              <a:t>laminine</a:t>
            </a:r>
            <a:r>
              <a:rPr lang="en-US" sz="1700" smtClean="0"/>
              <a:t> </a:t>
            </a:r>
            <a:r>
              <a:rPr lang="en-US" sz="1700" err="1" smtClean="0"/>
              <a:t>amat</a:t>
            </a:r>
            <a:r>
              <a:rPr lang="en-US" sz="1700" smtClean="0"/>
              <a:t> </a:t>
            </a:r>
            <a:r>
              <a:rPr lang="en-US" sz="1700" err="1" smtClean="0"/>
              <a:t>sangat</a:t>
            </a:r>
            <a:r>
              <a:rPr lang="en-US" sz="1700" smtClean="0"/>
              <a:t> </a:t>
            </a:r>
            <a:r>
              <a:rPr lang="en-US" sz="1700" err="1" smtClean="0"/>
              <a:t>besar</a:t>
            </a:r>
            <a:r>
              <a:rPr lang="en-US" sz="1700" smtClean="0"/>
              <a:t>.  </a:t>
            </a:r>
            <a:r>
              <a:rPr lang="en-US" sz="1700" err="1" smtClean="0"/>
              <a:t>Laminine</a:t>
            </a:r>
            <a:r>
              <a:rPr lang="en-US" sz="1700" smtClean="0"/>
              <a:t> </a:t>
            </a:r>
            <a:r>
              <a:rPr lang="en-US" sz="1700" err="1" smtClean="0"/>
              <a:t>bekerja</a:t>
            </a:r>
            <a:r>
              <a:rPr lang="en-US" sz="1700" smtClean="0"/>
              <a:t> </a:t>
            </a:r>
            <a:r>
              <a:rPr lang="en-US" sz="1700" err="1" smtClean="0"/>
              <a:t>layaknya</a:t>
            </a:r>
            <a:r>
              <a:rPr lang="en-US" sz="1700" smtClean="0"/>
              <a:t> </a:t>
            </a:r>
            <a:r>
              <a:rPr lang="en-US" sz="1700" b="1" smtClean="0"/>
              <a:t>‘</a:t>
            </a:r>
            <a:r>
              <a:rPr lang="en-US" sz="1700" b="1" err="1" smtClean="0"/>
              <a:t>sebuah</a:t>
            </a:r>
            <a:r>
              <a:rPr lang="en-US" sz="1700" b="1" smtClean="0"/>
              <a:t> </a:t>
            </a:r>
            <a:r>
              <a:rPr lang="en-US" sz="1700" b="1" err="1" smtClean="0"/>
              <a:t>lem</a:t>
            </a:r>
            <a:r>
              <a:rPr lang="en-US" sz="1700" b="1" smtClean="0"/>
              <a:t> yang </a:t>
            </a:r>
            <a:r>
              <a:rPr lang="en-US" sz="1700" b="1" err="1" smtClean="0"/>
              <a:t>dapat</a:t>
            </a:r>
            <a:r>
              <a:rPr lang="en-US" sz="1700" b="1" smtClean="0"/>
              <a:t> </a:t>
            </a:r>
            <a:r>
              <a:rPr lang="en-US" sz="1700" b="1" err="1" smtClean="0"/>
              <a:t>mempererat</a:t>
            </a:r>
            <a:r>
              <a:rPr lang="en-US" sz="1700" b="1" smtClean="0"/>
              <a:t> </a:t>
            </a:r>
            <a:r>
              <a:rPr lang="en-US" sz="1700" b="1" err="1" smtClean="0"/>
              <a:t>hubungan</a:t>
            </a:r>
            <a:r>
              <a:rPr lang="en-US" sz="1700" b="1" smtClean="0"/>
              <a:t> </a:t>
            </a:r>
            <a:r>
              <a:rPr lang="en-US" sz="1700" b="1" err="1" smtClean="0"/>
              <a:t>antar</a:t>
            </a:r>
            <a:r>
              <a:rPr lang="en-US" sz="1700" b="1" smtClean="0"/>
              <a:t> </a:t>
            </a:r>
            <a:r>
              <a:rPr lang="en-US" sz="1700" b="1" err="1" smtClean="0"/>
              <a:t>sel</a:t>
            </a:r>
            <a:r>
              <a:rPr lang="en-US" sz="1700" b="1" smtClean="0"/>
              <a:t>, </a:t>
            </a:r>
            <a:r>
              <a:rPr lang="en-US" sz="1700" b="1" err="1" smtClean="0"/>
              <a:t>dan</a:t>
            </a:r>
            <a:r>
              <a:rPr lang="en-US" sz="1700" b="1" smtClean="0"/>
              <a:t> </a:t>
            </a:r>
            <a:r>
              <a:rPr lang="en-US" sz="1700" b="1" err="1" smtClean="0"/>
              <a:t>juga</a:t>
            </a:r>
            <a:r>
              <a:rPr lang="en-US" sz="1700" b="1" smtClean="0"/>
              <a:t> </a:t>
            </a:r>
            <a:r>
              <a:rPr lang="en-US" sz="1700" b="1" err="1" smtClean="0"/>
              <a:t>sebagai</a:t>
            </a:r>
            <a:r>
              <a:rPr lang="en-US" sz="1700" b="1" smtClean="0"/>
              <a:t> </a:t>
            </a:r>
            <a:r>
              <a:rPr lang="en-US" sz="1700" b="1" err="1" smtClean="0"/>
              <a:t>dokter</a:t>
            </a:r>
            <a:r>
              <a:rPr lang="en-US" sz="1700" b="1" smtClean="0"/>
              <a:t> </a:t>
            </a:r>
            <a:r>
              <a:rPr lang="en-US" sz="1700" b="1" err="1" smtClean="0"/>
              <a:t>bagi</a:t>
            </a:r>
            <a:r>
              <a:rPr lang="en-US" sz="1700" b="1" smtClean="0"/>
              <a:t> </a:t>
            </a:r>
            <a:r>
              <a:rPr lang="en-US" sz="1700" b="1" err="1" smtClean="0"/>
              <a:t>sel</a:t>
            </a:r>
            <a:r>
              <a:rPr lang="en-US" sz="1700" b="1" smtClean="0"/>
              <a:t> </a:t>
            </a:r>
            <a:r>
              <a:rPr lang="en-US" sz="1700" b="1" err="1" smtClean="0"/>
              <a:t>Anda</a:t>
            </a:r>
            <a:r>
              <a:rPr lang="en-US" sz="1700" b="1" smtClean="0"/>
              <a:t> yang </a:t>
            </a:r>
            <a:r>
              <a:rPr lang="en-US" sz="1700" b="1" err="1" smtClean="0"/>
              <a:t>dapat</a:t>
            </a:r>
            <a:r>
              <a:rPr lang="en-US" sz="1700" b="1" smtClean="0"/>
              <a:t> </a:t>
            </a:r>
            <a:r>
              <a:rPr lang="en-US" sz="1700" b="1" err="1" smtClean="0"/>
              <a:t>memulihkan</a:t>
            </a:r>
            <a:r>
              <a:rPr lang="en-US" sz="1700" b="1" smtClean="0"/>
              <a:t> </a:t>
            </a:r>
            <a:r>
              <a:rPr lang="en-US" sz="1700" b="1" err="1" smtClean="0"/>
              <a:t>bahkan</a:t>
            </a:r>
            <a:r>
              <a:rPr lang="en-US" sz="1700" b="1" smtClean="0"/>
              <a:t> </a:t>
            </a:r>
            <a:r>
              <a:rPr lang="en-US" sz="1700" b="1" err="1" smtClean="0"/>
              <a:t>menghidupkan</a:t>
            </a:r>
            <a:r>
              <a:rPr lang="en-US" sz="1700" b="1" smtClean="0"/>
              <a:t> </a:t>
            </a:r>
            <a:r>
              <a:rPr lang="en-US" sz="1700" b="1" err="1" smtClean="0"/>
              <a:t>sel-sel</a:t>
            </a:r>
            <a:r>
              <a:rPr lang="en-US" sz="1700" b="1" smtClean="0"/>
              <a:t> </a:t>
            </a:r>
            <a:r>
              <a:rPr lang="en-US" sz="1700" b="1" err="1" smtClean="0"/>
              <a:t>mati</a:t>
            </a:r>
            <a:r>
              <a:rPr lang="en-US" sz="1700" b="1" smtClean="0"/>
              <a:t> </a:t>
            </a:r>
            <a:r>
              <a:rPr lang="en-US" sz="1700" b="1" err="1" smtClean="0"/>
              <a:t>dalam</a:t>
            </a:r>
            <a:r>
              <a:rPr lang="en-US" sz="1700" b="1" smtClean="0"/>
              <a:t> </a:t>
            </a:r>
            <a:r>
              <a:rPr lang="en-US" sz="1700" b="1" err="1" smtClean="0"/>
              <a:t>tubuh</a:t>
            </a:r>
            <a:r>
              <a:rPr lang="en-US" sz="1700" b="1" smtClean="0"/>
              <a:t>’</a:t>
            </a:r>
            <a:r>
              <a:rPr lang="en-US" sz="1700" smtClean="0"/>
              <a:t>. </a:t>
            </a:r>
            <a:r>
              <a:rPr lang="en-US" sz="1700" err="1" smtClean="0"/>
              <a:t>Laminine</a:t>
            </a:r>
            <a:r>
              <a:rPr lang="en-US" sz="1700" smtClean="0"/>
              <a:t> </a:t>
            </a:r>
            <a:r>
              <a:rPr lang="en-US" sz="1700" err="1" smtClean="0"/>
              <a:t>bermanfaat</a:t>
            </a:r>
            <a:r>
              <a:rPr lang="en-US" sz="1700" smtClean="0"/>
              <a:t> </a:t>
            </a:r>
            <a:r>
              <a:rPr lang="en-US" sz="1700" err="1" smtClean="0"/>
              <a:t>untuk</a:t>
            </a:r>
            <a:r>
              <a:rPr lang="en-US" sz="1700" smtClean="0"/>
              <a:t> </a:t>
            </a:r>
            <a:r>
              <a:rPr lang="en-US" sz="1700" err="1" smtClean="0"/>
              <a:t>seluruh</a:t>
            </a:r>
            <a:r>
              <a:rPr lang="en-US" sz="1700" smtClean="0"/>
              <a:t> </a:t>
            </a:r>
            <a:r>
              <a:rPr lang="en-US" sz="1700" err="1" smtClean="0"/>
              <a:t>aspek</a:t>
            </a:r>
            <a:r>
              <a:rPr lang="en-US" sz="1700" smtClean="0"/>
              <a:t> </a:t>
            </a:r>
            <a:r>
              <a:rPr lang="en-US" sz="1700" err="1" smtClean="0"/>
              <a:t>kesehatan</a:t>
            </a:r>
            <a:r>
              <a:rPr lang="en-US" sz="1700" smtClean="0"/>
              <a:t> </a:t>
            </a:r>
            <a:r>
              <a:rPr lang="en-US" sz="1700" err="1" smtClean="0"/>
              <a:t>Anda</a:t>
            </a:r>
            <a:r>
              <a:rPr lang="en-US" sz="1700" smtClean="0"/>
              <a:t> </a:t>
            </a:r>
            <a:r>
              <a:rPr lang="en-US" sz="1700" err="1" smtClean="0"/>
              <a:t>baik</a:t>
            </a:r>
            <a:r>
              <a:rPr lang="en-US" sz="1700" smtClean="0"/>
              <a:t> </a:t>
            </a:r>
            <a:r>
              <a:rPr lang="en-US" sz="1700" err="1" smtClean="0"/>
              <a:t>secara</a:t>
            </a:r>
            <a:r>
              <a:rPr lang="en-US" sz="1700" smtClean="0"/>
              <a:t> mental, </a:t>
            </a:r>
            <a:r>
              <a:rPr lang="en-US" sz="1700" err="1" smtClean="0"/>
              <a:t>fisik</a:t>
            </a:r>
            <a:r>
              <a:rPr lang="en-US" sz="1700" smtClean="0"/>
              <a:t>, </a:t>
            </a:r>
            <a:r>
              <a:rPr lang="en-US" sz="1700" err="1" smtClean="0"/>
              <a:t>maupun</a:t>
            </a:r>
            <a:r>
              <a:rPr lang="en-US" sz="1700" smtClean="0"/>
              <a:t> </a:t>
            </a:r>
            <a:r>
              <a:rPr lang="en-US" sz="1700" err="1" smtClean="0"/>
              <a:t>emosional</a:t>
            </a:r>
            <a:r>
              <a:rPr lang="en-US" sz="1700" smtClean="0"/>
              <a:t>. </a:t>
            </a:r>
            <a:endParaRPr lang="en-US" sz="1700">
              <a:latin typeface="Futura Std Medium"/>
              <a:ea typeface="ＭＳ Ｐゴシック" pitchFamily="34" charset="-128"/>
            </a:endParaRPr>
          </a:p>
        </p:txBody>
      </p:sp>
      <p:pic>
        <p:nvPicPr>
          <p:cNvPr id="4" name="Picture 2" descr="G:\lifepharm project\lamin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52400"/>
            <a:ext cx="2514600" cy="669445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152400" y="826034"/>
            <a:ext cx="8915400" cy="332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r>
              <a:rPr lang="en-US" sz="2050" err="1" smtClean="0"/>
              <a:t>Pemahamannya</a:t>
            </a:r>
            <a:r>
              <a:rPr lang="en-US" sz="2050" smtClean="0"/>
              <a:t> </a:t>
            </a:r>
            <a:r>
              <a:rPr lang="en-US" sz="2050" err="1" smtClean="0"/>
              <a:t>sederhana</a:t>
            </a:r>
            <a:r>
              <a:rPr lang="en-US" sz="2050" smtClean="0"/>
              <a:t> : FGF </a:t>
            </a:r>
            <a:r>
              <a:rPr lang="en-US" sz="2050" err="1" smtClean="0"/>
              <a:t>seperti</a:t>
            </a:r>
            <a:r>
              <a:rPr lang="en-US" sz="2050" smtClean="0"/>
              <a:t> </a:t>
            </a:r>
            <a:r>
              <a:rPr lang="en-US" sz="2050" err="1" smtClean="0"/>
              <a:t>Arsitek</a:t>
            </a:r>
            <a:r>
              <a:rPr lang="en-US" sz="2050" smtClean="0"/>
              <a:t> yang </a:t>
            </a:r>
            <a:r>
              <a:rPr lang="en-US" sz="2050" err="1" smtClean="0"/>
              <a:t>membangun</a:t>
            </a:r>
            <a:r>
              <a:rPr lang="en-US" sz="2050" smtClean="0"/>
              <a:t> </a:t>
            </a:r>
            <a:r>
              <a:rPr lang="en-US" sz="2050" err="1" smtClean="0"/>
              <a:t>atau</a:t>
            </a:r>
            <a:r>
              <a:rPr lang="en-US" sz="2050" smtClean="0"/>
              <a:t> </a:t>
            </a:r>
            <a:r>
              <a:rPr lang="en-US" sz="2050" err="1" smtClean="0"/>
              <a:t>memperbaiki</a:t>
            </a:r>
            <a:r>
              <a:rPr lang="en-US" sz="2050" smtClean="0"/>
              <a:t> </a:t>
            </a:r>
            <a:r>
              <a:rPr lang="en-US" sz="2050" err="1" smtClean="0"/>
              <a:t>sebuah</a:t>
            </a:r>
            <a:r>
              <a:rPr lang="en-US" sz="2050" smtClean="0"/>
              <a:t> </a:t>
            </a:r>
            <a:r>
              <a:rPr lang="en-US" sz="2050" err="1" smtClean="0"/>
              <a:t>jembatan</a:t>
            </a:r>
            <a:r>
              <a:rPr lang="en-US" sz="2050" smtClean="0"/>
              <a:t>.</a:t>
            </a:r>
          </a:p>
          <a:p>
            <a:endParaRPr lang="en-US" sz="2050" smtClean="0"/>
          </a:p>
          <a:p>
            <a:r>
              <a:rPr lang="en-US" sz="2050" err="1" smtClean="0"/>
              <a:t>Jembatan</a:t>
            </a:r>
            <a:r>
              <a:rPr lang="en-US" sz="2050" smtClean="0"/>
              <a:t> </a:t>
            </a:r>
            <a:r>
              <a:rPr lang="en-US" sz="2050" err="1" smtClean="0"/>
              <a:t>diibaratkan</a:t>
            </a:r>
            <a:r>
              <a:rPr lang="en-US" sz="2050" smtClean="0"/>
              <a:t> </a:t>
            </a:r>
            <a:r>
              <a:rPr lang="en-US" sz="2050" err="1" smtClean="0"/>
              <a:t>sebagai</a:t>
            </a:r>
            <a:r>
              <a:rPr lang="en-US" sz="2050" smtClean="0"/>
              <a:t> </a:t>
            </a:r>
            <a:r>
              <a:rPr lang="en-US" sz="2050" b="1" smtClean="0">
                <a:solidFill>
                  <a:srgbClr val="FF0000"/>
                </a:solidFill>
              </a:rPr>
              <a:t>“SEL” </a:t>
            </a:r>
            <a:r>
              <a:rPr lang="en-US" sz="2050" smtClean="0"/>
              <a:t>yang </a:t>
            </a:r>
            <a:r>
              <a:rPr lang="en-US" sz="2050" err="1" smtClean="0"/>
              <a:t>terdapat</a:t>
            </a:r>
            <a:r>
              <a:rPr lang="en-US" sz="2050" smtClean="0"/>
              <a:t> </a:t>
            </a:r>
            <a:r>
              <a:rPr lang="en-US" sz="2050" err="1" smtClean="0"/>
              <a:t>pada</a:t>
            </a:r>
            <a:r>
              <a:rPr lang="en-US" sz="2050" smtClean="0"/>
              <a:t> </a:t>
            </a:r>
            <a:r>
              <a:rPr lang="en-US" sz="2050" err="1" smtClean="0"/>
              <a:t>seluruh</a:t>
            </a:r>
            <a:r>
              <a:rPr lang="en-US" sz="2050" smtClean="0"/>
              <a:t> </a:t>
            </a:r>
            <a:r>
              <a:rPr lang="en-US" sz="2050" err="1" smtClean="0"/>
              <a:t>jaringan</a:t>
            </a:r>
            <a:r>
              <a:rPr lang="en-US" sz="2050" smtClean="0"/>
              <a:t> </a:t>
            </a:r>
            <a:r>
              <a:rPr lang="en-US" sz="2050" err="1" smtClean="0"/>
              <a:t>struktur</a:t>
            </a:r>
            <a:r>
              <a:rPr lang="en-US" sz="2050" smtClean="0"/>
              <a:t> </a:t>
            </a:r>
            <a:r>
              <a:rPr lang="en-US" sz="2050" err="1" smtClean="0"/>
              <a:t>tubuh</a:t>
            </a:r>
            <a:r>
              <a:rPr lang="en-US" sz="2050" smtClean="0"/>
              <a:t> </a:t>
            </a:r>
            <a:r>
              <a:rPr lang="en-US" sz="2050" err="1" smtClean="0"/>
              <a:t>kita</a:t>
            </a:r>
            <a:endParaRPr lang="en-US" sz="2050" smtClean="0"/>
          </a:p>
          <a:p>
            <a:endParaRPr lang="en-US" sz="2050" smtClean="0"/>
          </a:p>
          <a:p>
            <a:r>
              <a:rPr lang="sv-SE" sz="2050" smtClean="0"/>
              <a:t>FGF bekerja layaknya arsitek yang memberikan Instruksi kepada pekerja, untuk membawa material </a:t>
            </a:r>
            <a:r>
              <a:rPr lang="en-US" sz="2050" err="1" smtClean="0"/>
              <a:t>dan</a:t>
            </a:r>
            <a:r>
              <a:rPr lang="en-US" sz="2050" smtClean="0"/>
              <a:t> </a:t>
            </a:r>
            <a:r>
              <a:rPr lang="en-US" sz="2050" err="1" smtClean="0"/>
              <a:t>menempatkannya</a:t>
            </a:r>
            <a:r>
              <a:rPr lang="en-US" sz="2050" smtClean="0"/>
              <a:t> </a:t>
            </a:r>
            <a:r>
              <a:rPr lang="en-US" sz="2050" err="1" smtClean="0"/>
              <a:t>pada</a:t>
            </a:r>
            <a:r>
              <a:rPr lang="en-US" sz="2050" smtClean="0"/>
              <a:t> </a:t>
            </a:r>
            <a:r>
              <a:rPr lang="en-US" sz="2050" err="1" smtClean="0"/>
              <a:t>bagian</a:t>
            </a:r>
            <a:r>
              <a:rPr lang="en-US" sz="2050" smtClean="0"/>
              <a:t> yang paling </a:t>
            </a:r>
            <a:r>
              <a:rPr lang="en-US" sz="2050" err="1" smtClean="0"/>
              <a:t>dibutuhkan</a:t>
            </a:r>
            <a:r>
              <a:rPr lang="en-US" sz="2050" smtClean="0"/>
              <a:t> agar </a:t>
            </a:r>
            <a:r>
              <a:rPr lang="en-US" sz="2050" err="1" smtClean="0"/>
              <a:t>jembatan</a:t>
            </a:r>
            <a:r>
              <a:rPr lang="en-US" sz="2050" smtClean="0"/>
              <a:t> </a:t>
            </a:r>
            <a:r>
              <a:rPr lang="en-US" sz="2050" err="1" smtClean="0"/>
              <a:t>tersebut</a:t>
            </a:r>
            <a:r>
              <a:rPr lang="en-US" sz="2050" smtClean="0"/>
              <a:t> </a:t>
            </a:r>
            <a:r>
              <a:rPr lang="en-US" sz="2050" err="1" smtClean="0"/>
              <a:t>dapat</a:t>
            </a:r>
            <a:r>
              <a:rPr lang="en-US" sz="2050" smtClean="0"/>
              <a:t> </a:t>
            </a:r>
            <a:r>
              <a:rPr lang="en-US" sz="2050" err="1" smtClean="0"/>
              <a:t>dibangun</a:t>
            </a:r>
            <a:r>
              <a:rPr lang="en-US" sz="2050" smtClean="0"/>
              <a:t> </a:t>
            </a:r>
            <a:r>
              <a:rPr lang="en-US" sz="2050" err="1" smtClean="0"/>
              <a:t>dengan</a:t>
            </a:r>
            <a:r>
              <a:rPr lang="en-US" sz="2050" smtClean="0"/>
              <a:t> </a:t>
            </a:r>
            <a:r>
              <a:rPr lang="en-US" sz="2050" err="1" smtClean="0"/>
              <a:t>kokoh</a:t>
            </a:r>
            <a:r>
              <a:rPr lang="en-US" sz="2050" smtClean="0"/>
              <a:t> </a:t>
            </a:r>
            <a:r>
              <a:rPr lang="en-US" sz="2050" err="1" smtClean="0"/>
              <a:t>dan</a:t>
            </a:r>
            <a:r>
              <a:rPr lang="en-US" sz="2050" smtClean="0"/>
              <a:t> </a:t>
            </a:r>
            <a:r>
              <a:rPr lang="en-US" sz="2050" err="1" smtClean="0"/>
              <a:t>berfungsi</a:t>
            </a:r>
            <a:r>
              <a:rPr lang="en-US" sz="2050" smtClean="0"/>
              <a:t> </a:t>
            </a:r>
            <a:r>
              <a:rPr lang="en-US" sz="2050" err="1" smtClean="0"/>
              <a:t>sempurna</a:t>
            </a:r>
            <a:r>
              <a:rPr lang="en-US" sz="2050" smtClean="0"/>
              <a:t> </a:t>
            </a:r>
            <a:r>
              <a:rPr lang="en-US" sz="2050" err="1" smtClean="0"/>
              <a:t>dalam</a:t>
            </a:r>
            <a:r>
              <a:rPr lang="en-US" sz="2050" smtClean="0"/>
              <a:t> </a:t>
            </a:r>
            <a:r>
              <a:rPr lang="en-US" sz="2050" err="1" smtClean="0"/>
              <a:t>jangka</a:t>
            </a:r>
            <a:r>
              <a:rPr lang="en-US" sz="2050" smtClean="0"/>
              <a:t> </a:t>
            </a:r>
            <a:r>
              <a:rPr lang="en-US" sz="2050" err="1" smtClean="0"/>
              <a:t>waktu</a:t>
            </a:r>
            <a:r>
              <a:rPr lang="en-US" sz="2050" smtClean="0"/>
              <a:t> yang lama.</a:t>
            </a:r>
            <a:endParaRPr lang="en-US" sz="2050">
              <a:latin typeface="Futura Std Medium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39491"/>
            <a:ext cx="9144000" cy="64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en-US" sz="36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Apa</a:t>
            </a:r>
            <a:r>
              <a:rPr lang="en-US" sz="36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6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itu</a:t>
            </a:r>
            <a:r>
              <a:rPr lang="en-US" sz="36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Fibroblast </a:t>
            </a:r>
            <a:r>
              <a:rPr lang="en-US" sz="3600" b="1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Growth </a:t>
            </a:r>
            <a:r>
              <a:rPr lang="en-US" sz="36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Factor (FGF)?</a:t>
            </a:r>
            <a:endParaRPr lang="en-US" sz="3600" b="1">
              <a:solidFill>
                <a:srgbClr val="FF7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 charset="0"/>
            </a:endParaRPr>
          </a:p>
        </p:txBody>
      </p:sp>
      <p:pic>
        <p:nvPicPr>
          <p:cNvPr id="10" name="Picture 9" descr="bridg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2612" y="4114800"/>
            <a:ext cx="9486612" cy="336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94770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1" y="69525"/>
            <a:ext cx="8915400" cy="6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FGF </a:t>
            </a:r>
            <a:r>
              <a:rPr lang="en-US" sz="39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merupakan</a:t>
            </a:r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Peptide yang AKTIF</a:t>
            </a:r>
            <a:endParaRPr lang="en-US" sz="3900" b="1">
              <a:solidFill>
                <a:srgbClr val="FF7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56227" y="1063159"/>
            <a:ext cx="7650307" cy="504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2300" smtClean="0"/>
              <a:t>FGF </a:t>
            </a:r>
            <a:r>
              <a:rPr lang="en-US" sz="2300" err="1" smtClean="0"/>
              <a:t>berfungsi</a:t>
            </a:r>
            <a:r>
              <a:rPr lang="en-US" sz="2300" smtClean="0"/>
              <a:t> </a:t>
            </a:r>
            <a:r>
              <a:rPr lang="en-US" sz="2300" err="1" smtClean="0"/>
              <a:t>menyembuhkan</a:t>
            </a:r>
            <a:r>
              <a:rPr lang="en-US" sz="2300" smtClean="0"/>
              <a:t> </a:t>
            </a:r>
            <a:r>
              <a:rPr lang="en-US" sz="2300" err="1" smtClean="0"/>
              <a:t>dan</a:t>
            </a:r>
            <a:r>
              <a:rPr lang="en-US" sz="2300" smtClean="0"/>
              <a:t> </a:t>
            </a:r>
            <a:r>
              <a:rPr lang="en-US" sz="2300" err="1" smtClean="0"/>
              <a:t>memperbaiki</a:t>
            </a:r>
            <a:r>
              <a:rPr lang="en-US" sz="2300" smtClean="0"/>
              <a:t> </a:t>
            </a:r>
            <a:br>
              <a:rPr lang="en-US" sz="2300" smtClean="0"/>
            </a:br>
            <a:r>
              <a:rPr lang="en-US" sz="2300" err="1" smtClean="0"/>
              <a:t>sistim</a:t>
            </a:r>
            <a:r>
              <a:rPr lang="en-US" sz="2300" smtClean="0"/>
              <a:t> </a:t>
            </a:r>
            <a:r>
              <a:rPr lang="en-US" sz="2300" err="1" smtClean="0"/>
              <a:t>jaringan</a:t>
            </a:r>
            <a:r>
              <a:rPr lang="en-US" sz="2300" smtClean="0"/>
              <a:t> </a:t>
            </a:r>
            <a:r>
              <a:rPr lang="en-US" sz="2300" err="1" smtClean="0"/>
              <a:t>tubuh</a:t>
            </a:r>
            <a:r>
              <a:rPr lang="en-US" sz="2300" smtClean="0"/>
              <a:t>. </a:t>
            </a:r>
            <a:endParaRPr lang="en-US" sz="2300"/>
          </a:p>
          <a:p>
            <a:pPr>
              <a:buFont typeface="Arial" pitchFamily="34" charset="0"/>
              <a:buNone/>
            </a:pPr>
            <a:endParaRPr lang="en-US" sz="2300"/>
          </a:p>
          <a:p>
            <a:pPr algn="ctr">
              <a:buFont typeface="Arial" pitchFamily="34" charset="0"/>
              <a:buNone/>
            </a:pPr>
            <a:r>
              <a:rPr lang="en-US" sz="2300" smtClean="0"/>
              <a:t>FGF </a:t>
            </a:r>
            <a:r>
              <a:rPr lang="en-US" sz="2300" err="1" smtClean="0"/>
              <a:t>mampu</a:t>
            </a:r>
            <a:r>
              <a:rPr lang="en-US" sz="2300" smtClean="0"/>
              <a:t> </a:t>
            </a:r>
            <a:r>
              <a:rPr lang="en-US" sz="2300" err="1" smtClean="0"/>
              <a:t>menstimulasi</a:t>
            </a:r>
            <a:r>
              <a:rPr lang="en-US" sz="2300" smtClean="0"/>
              <a:t> </a:t>
            </a:r>
            <a:r>
              <a:rPr lang="en-US" sz="2300" err="1" smtClean="0"/>
              <a:t>seluruh</a:t>
            </a:r>
            <a:r>
              <a:rPr lang="en-US" sz="2300" smtClean="0"/>
              <a:t> </a:t>
            </a:r>
            <a:r>
              <a:rPr lang="en-US" sz="2300" err="1" smtClean="0"/>
              <a:t>jaringan</a:t>
            </a:r>
            <a:r>
              <a:rPr lang="en-US" sz="2300" smtClean="0"/>
              <a:t> </a:t>
            </a:r>
            <a:r>
              <a:rPr lang="en-US" sz="2300" err="1" smtClean="0"/>
              <a:t>sel</a:t>
            </a:r>
            <a:r>
              <a:rPr lang="en-US" sz="2300" smtClean="0"/>
              <a:t> agar</a:t>
            </a:r>
            <a:br>
              <a:rPr lang="en-US" sz="2300" smtClean="0"/>
            </a:br>
            <a:r>
              <a:rPr lang="en-US" sz="2300" b="1" err="1" smtClean="0"/>
              <a:t>Tetap</a:t>
            </a:r>
            <a:r>
              <a:rPr lang="en-US" sz="2300" b="1" smtClean="0"/>
              <a:t> </a:t>
            </a:r>
            <a:r>
              <a:rPr lang="en-US" sz="2300" b="1" err="1" smtClean="0"/>
              <a:t>segar</a:t>
            </a:r>
            <a:r>
              <a:rPr lang="en-US" sz="2300" b="1" smtClean="0"/>
              <a:t> </a:t>
            </a:r>
            <a:r>
              <a:rPr lang="en-US" sz="2300" b="1" err="1" smtClean="0"/>
              <a:t>dan</a:t>
            </a:r>
            <a:r>
              <a:rPr lang="en-US" sz="2300" b="1" smtClean="0"/>
              <a:t> </a:t>
            </a:r>
            <a:r>
              <a:rPr lang="en-US" sz="2300" b="1" err="1" smtClean="0"/>
              <a:t>berfungsi</a:t>
            </a:r>
            <a:r>
              <a:rPr lang="en-US" sz="2300" b="1" smtClean="0"/>
              <a:t> optimal</a:t>
            </a:r>
            <a:endParaRPr lang="en-US" sz="2300" b="1"/>
          </a:p>
          <a:p>
            <a:pPr>
              <a:buFont typeface="Arial" pitchFamily="34" charset="0"/>
              <a:buNone/>
            </a:pPr>
            <a:endParaRPr lang="en-US" sz="2300"/>
          </a:p>
          <a:p>
            <a:pPr algn="ctr"/>
            <a:r>
              <a:rPr lang="en-US" sz="2300" b="1" smtClean="0">
                <a:latin typeface="Futura Std Medium" charset="0"/>
              </a:rPr>
              <a:t>FGF </a:t>
            </a:r>
            <a:r>
              <a:rPr lang="en-US" sz="2300" b="1" err="1" smtClean="0">
                <a:latin typeface="Futura Std Medium" charset="0"/>
              </a:rPr>
              <a:t>mampu</a:t>
            </a:r>
            <a:r>
              <a:rPr lang="en-US" sz="2300" b="1" smtClean="0">
                <a:latin typeface="Futura Std Medium" charset="0"/>
              </a:rPr>
              <a:t> </a:t>
            </a:r>
            <a:r>
              <a:rPr lang="en-US" sz="2300" b="1" err="1" smtClean="0">
                <a:latin typeface="Futura Std Medium" charset="0"/>
              </a:rPr>
              <a:t>memperbaiki</a:t>
            </a:r>
            <a:r>
              <a:rPr lang="en-US" sz="2300" b="1" smtClean="0">
                <a:latin typeface="Futura Std Medium" charset="0"/>
              </a:rPr>
              <a:t> </a:t>
            </a:r>
            <a:r>
              <a:rPr lang="en-US" sz="2300" b="1" err="1" smtClean="0">
                <a:latin typeface="Futura Std Medium" charset="0"/>
              </a:rPr>
              <a:t>atau</a:t>
            </a:r>
            <a:r>
              <a:rPr lang="en-US" sz="2300" b="1" smtClean="0">
                <a:latin typeface="Futura Std Medium" charset="0"/>
              </a:rPr>
              <a:t> </a:t>
            </a:r>
            <a:r>
              <a:rPr lang="en-US" sz="2300" b="1" err="1" smtClean="0">
                <a:latin typeface="Futura Std Medium" charset="0"/>
              </a:rPr>
              <a:t>bahkan</a:t>
            </a:r>
            <a:r>
              <a:rPr lang="en-US" sz="2300" b="1" smtClean="0">
                <a:latin typeface="Futura Std Medium" charset="0"/>
              </a:rPr>
              <a:t> </a:t>
            </a:r>
            <a:r>
              <a:rPr lang="en-US" sz="2300" b="1" err="1" smtClean="0">
                <a:latin typeface="Futura Std Medium" charset="0"/>
              </a:rPr>
              <a:t>menghancurkan</a:t>
            </a:r>
            <a:r>
              <a:rPr lang="en-US" sz="2300" b="1" smtClean="0">
                <a:latin typeface="Futura Std Medium" charset="0"/>
              </a:rPr>
              <a:t> gen yang </a:t>
            </a:r>
            <a:r>
              <a:rPr lang="en-US" sz="2300" b="1" err="1" smtClean="0">
                <a:latin typeface="Futura Std Medium" charset="0"/>
              </a:rPr>
              <a:t>bermutasi</a:t>
            </a:r>
            <a:r>
              <a:rPr lang="en-US" altLang="ja-JP" sz="2300" b="1" smtClean="0">
                <a:latin typeface="Futura Std Medium" charset="0"/>
              </a:rPr>
              <a:t> </a:t>
            </a:r>
            <a:r>
              <a:rPr lang="en-US" altLang="ja-JP" sz="2300" b="1">
                <a:latin typeface="Futura Std Medium" charset="0"/>
              </a:rPr>
              <a:t>– </a:t>
            </a:r>
          </a:p>
          <a:p>
            <a:pPr algn="ctr"/>
            <a:r>
              <a:rPr lang="en-US" sz="2300" b="1" err="1" smtClean="0">
                <a:latin typeface="Futura Std Medium" charset="0"/>
              </a:rPr>
              <a:t>Khususnya</a:t>
            </a:r>
            <a:r>
              <a:rPr lang="en-US" sz="2300" b="1" smtClean="0">
                <a:latin typeface="Futura Std Medium" charset="0"/>
              </a:rPr>
              <a:t> </a:t>
            </a:r>
            <a:r>
              <a:rPr lang="en-US" sz="2300" b="1" err="1" smtClean="0">
                <a:latin typeface="Futura Std Medium" charset="0"/>
              </a:rPr>
              <a:t>penyakit</a:t>
            </a:r>
            <a:r>
              <a:rPr lang="en-US" sz="2300" b="1" smtClean="0">
                <a:latin typeface="Futura Std Medium" charset="0"/>
              </a:rPr>
              <a:t> </a:t>
            </a:r>
            <a:r>
              <a:rPr lang="en-US" sz="2300" b="1" err="1" smtClean="0">
                <a:latin typeface="Futura Std Medium" charset="0"/>
              </a:rPr>
              <a:t>kelainan</a:t>
            </a:r>
            <a:r>
              <a:rPr lang="en-US" sz="2300" b="1" smtClean="0">
                <a:latin typeface="Futura Std Medium" charset="0"/>
              </a:rPr>
              <a:t> </a:t>
            </a:r>
            <a:r>
              <a:rPr lang="en-US" sz="2300" b="1" err="1" smtClean="0">
                <a:latin typeface="Futura Std Medium" charset="0"/>
              </a:rPr>
              <a:t>kejiwaan</a:t>
            </a:r>
            <a:r>
              <a:rPr lang="en-US" sz="2300" b="1" smtClean="0">
                <a:latin typeface="Futura Std Medium" charset="0"/>
              </a:rPr>
              <a:t> </a:t>
            </a:r>
            <a:r>
              <a:rPr lang="en-US" sz="2300" b="1" err="1" smtClean="0">
                <a:latin typeface="Futura Std Medium" charset="0"/>
              </a:rPr>
              <a:t>dan</a:t>
            </a:r>
            <a:r>
              <a:rPr lang="en-US" sz="2300" b="1" smtClean="0">
                <a:latin typeface="Futura Std Medium" charset="0"/>
              </a:rPr>
              <a:t> </a:t>
            </a:r>
            <a:r>
              <a:rPr lang="en-US" sz="2300" b="1" err="1" smtClean="0">
                <a:latin typeface="Futura Std Medium" charset="0"/>
              </a:rPr>
              <a:t>alzheimer</a:t>
            </a:r>
            <a:endParaRPr lang="en-US" altLang="ja-JP" sz="2300" b="1">
              <a:latin typeface="Futura Std Medium" charset="0"/>
            </a:endParaRPr>
          </a:p>
          <a:p>
            <a:pPr>
              <a:buFont typeface="Arial" pitchFamily="34" charset="0"/>
              <a:buNone/>
            </a:pPr>
            <a:endParaRPr lang="en-US" sz="2300"/>
          </a:p>
          <a:p>
            <a:pPr algn="ctr">
              <a:buFont typeface="Arial" pitchFamily="34" charset="0"/>
              <a:buNone/>
            </a:pPr>
            <a:r>
              <a:rPr lang="en-US" sz="2300" smtClean="0"/>
              <a:t>FGF </a:t>
            </a:r>
            <a:r>
              <a:rPr lang="en-US" sz="2300" err="1" smtClean="0"/>
              <a:t>memerintahkan</a:t>
            </a:r>
            <a:r>
              <a:rPr lang="en-US" sz="2300" smtClean="0"/>
              <a:t> </a:t>
            </a:r>
            <a:r>
              <a:rPr lang="en-US" sz="2300" err="1" smtClean="0"/>
              <a:t>jaringan</a:t>
            </a:r>
            <a:r>
              <a:rPr lang="en-US" sz="2300" smtClean="0"/>
              <a:t> </a:t>
            </a:r>
            <a:r>
              <a:rPr lang="en-US" sz="2300" err="1" smtClean="0"/>
              <a:t>sel</a:t>
            </a:r>
            <a:r>
              <a:rPr lang="en-US" sz="2300" smtClean="0"/>
              <a:t> </a:t>
            </a:r>
            <a:r>
              <a:rPr lang="en-US" sz="2300" err="1" smtClean="0"/>
              <a:t>untuk</a:t>
            </a:r>
            <a:r>
              <a:rPr lang="en-US" sz="2300" smtClean="0"/>
              <a:t> </a:t>
            </a:r>
            <a:r>
              <a:rPr lang="en-US" sz="2300" err="1" smtClean="0"/>
              <a:t>memproduksi</a:t>
            </a:r>
            <a:r>
              <a:rPr lang="en-US" sz="2300" smtClean="0"/>
              <a:t> </a:t>
            </a:r>
            <a:br>
              <a:rPr lang="en-US" sz="2300" smtClean="0"/>
            </a:br>
            <a:r>
              <a:rPr lang="en-US" sz="2300" err="1" smtClean="0"/>
              <a:t>sel-sel</a:t>
            </a:r>
            <a:r>
              <a:rPr lang="en-US" sz="2300" smtClean="0"/>
              <a:t> </a:t>
            </a:r>
            <a:r>
              <a:rPr lang="en-US" sz="2300" err="1" smtClean="0"/>
              <a:t>baru</a:t>
            </a:r>
            <a:r>
              <a:rPr lang="en-US" sz="2300" smtClean="0"/>
              <a:t> </a:t>
            </a:r>
            <a:r>
              <a:rPr lang="en-US" sz="2300" err="1" smtClean="0"/>
              <a:t>pada</a:t>
            </a:r>
            <a:r>
              <a:rPr lang="en-US" sz="2300" smtClean="0"/>
              <a:t> </a:t>
            </a:r>
            <a:r>
              <a:rPr lang="en-US" sz="2300" err="1" smtClean="0"/>
              <a:t>bagian</a:t>
            </a:r>
            <a:r>
              <a:rPr lang="en-US" sz="2300" smtClean="0"/>
              <a:t> yang </a:t>
            </a:r>
            <a:r>
              <a:rPr lang="en-US" sz="2300" err="1" smtClean="0"/>
              <a:t>rusak</a:t>
            </a:r>
            <a:r>
              <a:rPr lang="en-US" sz="2300" smtClean="0"/>
              <a:t>/</a:t>
            </a:r>
            <a:r>
              <a:rPr lang="en-US" sz="2300" err="1" smtClean="0"/>
              <a:t>mati</a:t>
            </a:r>
            <a:r>
              <a:rPr lang="en-US" sz="2300" smtClean="0"/>
              <a:t> </a:t>
            </a:r>
            <a:r>
              <a:rPr lang="en-US" sz="2300" err="1" smtClean="0"/>
              <a:t>dan</a:t>
            </a:r>
            <a:r>
              <a:rPr lang="en-US" sz="2300" smtClean="0"/>
              <a:t> </a:t>
            </a:r>
            <a:r>
              <a:rPr lang="en-US" sz="2300" err="1" smtClean="0"/>
              <a:t>memperkerjakan</a:t>
            </a:r>
            <a:r>
              <a:rPr lang="en-US" sz="2300" smtClean="0"/>
              <a:t> </a:t>
            </a:r>
            <a:r>
              <a:rPr lang="en-US" sz="2300" err="1" smtClean="0"/>
              <a:t>sel</a:t>
            </a:r>
            <a:r>
              <a:rPr lang="en-US" sz="2300" smtClean="0"/>
              <a:t> </a:t>
            </a:r>
            <a:r>
              <a:rPr lang="en-US" sz="2300" err="1" smtClean="0"/>
              <a:t>tersebut</a:t>
            </a:r>
            <a:r>
              <a:rPr lang="en-US" sz="2300" smtClean="0"/>
              <a:t> </a:t>
            </a:r>
            <a:r>
              <a:rPr lang="en-US" sz="2300" err="1" smtClean="0"/>
              <a:t>sesuai</a:t>
            </a:r>
            <a:r>
              <a:rPr lang="en-US" sz="2300" smtClean="0"/>
              <a:t> </a:t>
            </a:r>
            <a:r>
              <a:rPr lang="en-US" sz="2300" err="1" smtClean="0"/>
              <a:t>fungsinya</a:t>
            </a:r>
            <a:r>
              <a:rPr lang="en-US" sz="2300" smtClean="0"/>
              <a:t> </a:t>
            </a:r>
            <a:r>
              <a:rPr lang="en-US" sz="2300" err="1" smtClean="0"/>
              <a:t>masing-masing</a:t>
            </a:r>
            <a:r>
              <a:rPr lang="en-US" sz="2300" smtClean="0"/>
              <a:t>. </a:t>
            </a:r>
            <a:r>
              <a:rPr lang="en-US" sz="2300" err="1" smtClean="0"/>
              <a:t>Inilah</a:t>
            </a:r>
            <a:r>
              <a:rPr lang="en-US" sz="2300" smtClean="0"/>
              <a:t> yang </a:t>
            </a:r>
            <a:r>
              <a:rPr lang="en-US" sz="2300" err="1" smtClean="0"/>
              <a:t>menyebabkan</a:t>
            </a:r>
            <a:r>
              <a:rPr lang="en-US" sz="2300" smtClean="0"/>
              <a:t> </a:t>
            </a:r>
            <a:r>
              <a:rPr lang="en-US" sz="2300" err="1" smtClean="0"/>
              <a:t>proses</a:t>
            </a:r>
            <a:r>
              <a:rPr lang="en-US" sz="2300" smtClean="0"/>
              <a:t> </a:t>
            </a:r>
            <a:r>
              <a:rPr lang="en-US" sz="2300" err="1" smtClean="0"/>
              <a:t>penyembuhan</a:t>
            </a:r>
            <a:r>
              <a:rPr lang="en-US" sz="2300" smtClean="0"/>
              <a:t> </a:t>
            </a:r>
            <a:r>
              <a:rPr lang="en-US" sz="2300" err="1" smtClean="0"/>
              <a:t>dapat</a:t>
            </a:r>
            <a:r>
              <a:rPr lang="en-US" sz="2300" smtClean="0"/>
              <a:t> </a:t>
            </a:r>
            <a:r>
              <a:rPr lang="en-US" sz="2300" err="1" smtClean="0"/>
              <a:t>terjadi</a:t>
            </a:r>
            <a:r>
              <a:rPr lang="en-US" sz="2300" smtClean="0"/>
              <a:t>.</a:t>
            </a:r>
            <a:endParaRPr lang="en-US" sz="2300">
              <a:latin typeface="Futura Std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3231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5996" y="16886"/>
            <a:ext cx="7650307" cy="6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FGF</a:t>
            </a:r>
            <a:endParaRPr lang="en-US" sz="3900" b="1">
              <a:solidFill>
                <a:srgbClr val="FF7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38871" y="705098"/>
            <a:ext cx="7650307" cy="63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>
              <a:buFont typeface="Arial" pitchFamily="34" charset="0"/>
              <a:buNone/>
            </a:pPr>
            <a:endParaRPr lang="en-US" sz="2400"/>
          </a:p>
          <a:p>
            <a:r>
              <a:rPr lang="en-US" sz="2400" smtClean="0">
                <a:solidFill>
                  <a:srgbClr val="FF0000"/>
                </a:solidFill>
              </a:rPr>
              <a:t>FGF</a:t>
            </a:r>
            <a:r>
              <a:rPr lang="en-US" sz="2400" smtClean="0"/>
              <a:t> </a:t>
            </a:r>
            <a:r>
              <a:rPr lang="en-US" sz="2400" err="1" smtClean="0"/>
              <a:t>memainkan</a:t>
            </a:r>
            <a:r>
              <a:rPr lang="en-US" sz="2400" smtClean="0"/>
              <a:t> </a:t>
            </a:r>
            <a:r>
              <a:rPr lang="en-US" sz="2400" err="1" smtClean="0"/>
              <a:t>peran</a:t>
            </a:r>
            <a:r>
              <a:rPr lang="en-US" sz="2400" smtClean="0"/>
              <a:t> </a:t>
            </a:r>
            <a:r>
              <a:rPr lang="en-US" sz="2400" err="1" smtClean="0"/>
              <a:t>penting</a:t>
            </a:r>
            <a:r>
              <a:rPr lang="en-US" sz="2400" smtClean="0"/>
              <a:t> </a:t>
            </a:r>
            <a:r>
              <a:rPr lang="en-US" sz="2400" err="1" smtClean="0"/>
              <a:t>dalam</a:t>
            </a:r>
            <a:r>
              <a:rPr lang="en-US" sz="2400" smtClean="0"/>
              <a:t> </a:t>
            </a:r>
            <a:r>
              <a:rPr lang="en-US" sz="2400" err="1" smtClean="0"/>
              <a:t>memperbaiki</a:t>
            </a:r>
            <a:r>
              <a:rPr lang="en-US" sz="2400" smtClean="0"/>
              <a:t> </a:t>
            </a:r>
            <a:r>
              <a:rPr lang="en-US" sz="2400" err="1" smtClean="0"/>
              <a:t>dan</a:t>
            </a:r>
            <a:r>
              <a:rPr lang="en-US" sz="2400" smtClean="0"/>
              <a:t> </a:t>
            </a:r>
            <a:r>
              <a:rPr lang="en-US" sz="2400" err="1" smtClean="0"/>
              <a:t>menghidupkan</a:t>
            </a:r>
            <a:r>
              <a:rPr lang="en-US" sz="2400" smtClean="0"/>
              <a:t> </a:t>
            </a:r>
            <a:r>
              <a:rPr lang="en-US" sz="2400" err="1" smtClean="0"/>
              <a:t>jaringan</a:t>
            </a:r>
            <a:r>
              <a:rPr lang="en-US" sz="2400" smtClean="0"/>
              <a:t> </a:t>
            </a:r>
            <a:r>
              <a:rPr lang="en-US" sz="2400" err="1" smtClean="0"/>
              <a:t>serta</a:t>
            </a:r>
            <a:r>
              <a:rPr lang="en-US" sz="2400" smtClean="0"/>
              <a:t> </a:t>
            </a:r>
            <a:r>
              <a:rPr lang="en-US" sz="2400" err="1" smtClean="0"/>
              <a:t>menghubungkan</a:t>
            </a:r>
            <a:r>
              <a:rPr lang="en-US" sz="2400" smtClean="0"/>
              <a:t> </a:t>
            </a:r>
            <a:r>
              <a:rPr lang="en-US" sz="2400" err="1" smtClean="0"/>
              <a:t>kembali</a:t>
            </a:r>
            <a:r>
              <a:rPr lang="en-US" sz="2400" smtClean="0"/>
              <a:t> </a:t>
            </a:r>
            <a:r>
              <a:rPr lang="en-US" sz="2400" err="1" smtClean="0"/>
              <a:t>jaringan</a:t>
            </a:r>
            <a:r>
              <a:rPr lang="en-US" sz="2400" smtClean="0"/>
              <a:t> </a:t>
            </a:r>
            <a:r>
              <a:rPr lang="en-US" sz="2400" err="1" smtClean="0"/>
              <a:t>saraf</a:t>
            </a:r>
            <a:r>
              <a:rPr lang="en-US" sz="2400" smtClean="0"/>
              <a:t> neuron </a:t>
            </a:r>
            <a:r>
              <a:rPr lang="en-US" sz="2400" err="1" smtClean="0"/>
              <a:t>pada</a:t>
            </a:r>
            <a:r>
              <a:rPr lang="en-US" sz="2400" smtClean="0"/>
              <a:t> </a:t>
            </a:r>
            <a:r>
              <a:rPr lang="en-US" sz="2400" err="1" smtClean="0"/>
              <a:t>otak</a:t>
            </a:r>
            <a:r>
              <a:rPr lang="en-US" sz="2400" smtClean="0"/>
              <a:t>. </a:t>
            </a:r>
          </a:p>
          <a:p>
            <a:endParaRPr lang="en-US" sz="2400" smtClean="0"/>
          </a:p>
          <a:p>
            <a:r>
              <a:rPr lang="en-US" sz="2400" err="1" smtClean="0">
                <a:latin typeface="Futura Std Medium" charset="0"/>
              </a:rPr>
              <a:t>Sehingga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juga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sangat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baik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dalam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hal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memperbaiki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penyakit</a:t>
            </a:r>
            <a:r>
              <a:rPr lang="en-US" sz="2400" smtClean="0">
                <a:latin typeface="Futura Std Medium" charset="0"/>
              </a:rPr>
              <a:t> –</a:t>
            </a:r>
            <a:r>
              <a:rPr lang="en-US" sz="2400" err="1" smtClean="0">
                <a:latin typeface="Futura Std Medium" charset="0"/>
              </a:rPr>
              <a:t>penyakit</a:t>
            </a:r>
            <a:r>
              <a:rPr lang="en-US" sz="2400" smtClean="0">
                <a:latin typeface="Futura Std Medium" charset="0"/>
              </a:rPr>
              <a:t>  </a:t>
            </a:r>
            <a:r>
              <a:rPr lang="en-US" sz="2400" err="1" smtClean="0">
                <a:latin typeface="Futura Std Medium" charset="0"/>
              </a:rPr>
              <a:t>seperti</a:t>
            </a:r>
            <a:r>
              <a:rPr lang="en-US" sz="2400" smtClean="0">
                <a:latin typeface="Futura Std Medium" charset="0"/>
              </a:rPr>
              <a:t>  :</a:t>
            </a:r>
            <a:endParaRPr lang="en-US" sz="2400">
              <a:latin typeface="Futura Std Medium" charset="0"/>
            </a:endParaRPr>
          </a:p>
          <a:p>
            <a:endParaRPr lang="en-US" sz="1000">
              <a:latin typeface="Futura Std Medium" charset="0"/>
            </a:endParaRPr>
          </a:p>
          <a:p>
            <a:pPr marL="1230874"/>
            <a:r>
              <a:rPr lang="en-US" sz="2400" err="1" smtClean="0">
                <a:latin typeface="Futura Std Medium" charset="0"/>
              </a:rPr>
              <a:t>Penyembuhan</a:t>
            </a:r>
            <a:r>
              <a:rPr lang="en-US" sz="2400" smtClean="0">
                <a:latin typeface="Futura Std Medium" charset="0"/>
              </a:rPr>
              <a:t> Stroke, </a:t>
            </a:r>
            <a:r>
              <a:rPr lang="en-US" sz="2400" err="1" smtClean="0">
                <a:latin typeface="Futura Std Medium" charset="0"/>
              </a:rPr>
              <a:t>Jantung</a:t>
            </a:r>
            <a:r>
              <a:rPr lang="en-US" sz="2400" smtClean="0">
                <a:latin typeface="Futura Std Medium" charset="0"/>
              </a:rPr>
              <a:t>, Diabetes</a:t>
            </a:r>
            <a:endParaRPr lang="en-US" sz="2400">
              <a:latin typeface="Futura Std Medium" charset="0"/>
            </a:endParaRPr>
          </a:p>
          <a:p>
            <a:pPr marL="1230874"/>
            <a:r>
              <a:rPr lang="en-US" sz="2400">
                <a:latin typeface="Futura Std Medium" charset="0"/>
              </a:rPr>
              <a:t>Dementia </a:t>
            </a:r>
            <a:r>
              <a:rPr lang="en-US" sz="2400" smtClean="0">
                <a:latin typeface="Futura Std Medium" charset="0"/>
              </a:rPr>
              <a:t>(</a:t>
            </a:r>
            <a:r>
              <a:rPr lang="en-US" sz="2400" err="1" smtClean="0">
                <a:latin typeface="Futura Std Medium" charset="0"/>
              </a:rPr>
              <a:t>penurunan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fungsi</a:t>
            </a:r>
            <a:r>
              <a:rPr lang="en-US" sz="2400" smtClean="0">
                <a:latin typeface="Futura Std Medium" charset="0"/>
              </a:rPr>
              <a:t> mental)</a:t>
            </a:r>
            <a:endParaRPr lang="en-US" sz="2400">
              <a:latin typeface="Futura Std Medium" charset="0"/>
            </a:endParaRPr>
          </a:p>
          <a:p>
            <a:pPr marL="1230874"/>
            <a:r>
              <a:rPr lang="en-US" sz="2400" smtClean="0">
                <a:latin typeface="Futura Std Medium" charset="0"/>
              </a:rPr>
              <a:t>Alzheimer (</a:t>
            </a:r>
            <a:r>
              <a:rPr lang="en-US" sz="2400" err="1" smtClean="0">
                <a:latin typeface="Futura Std Medium" charset="0"/>
              </a:rPr>
              <a:t>kepikunan</a:t>
            </a:r>
            <a:r>
              <a:rPr lang="en-US" sz="2400" smtClean="0">
                <a:latin typeface="Futura Std Medium" charset="0"/>
              </a:rPr>
              <a:t>)</a:t>
            </a:r>
            <a:endParaRPr lang="en-US" sz="2400">
              <a:latin typeface="Futura Std Medium" charset="0"/>
            </a:endParaRPr>
          </a:p>
          <a:p>
            <a:pPr marL="1230874"/>
            <a:r>
              <a:rPr lang="en-US" sz="2400">
                <a:latin typeface="Futura Std Medium" charset="0"/>
              </a:rPr>
              <a:t>Autism </a:t>
            </a:r>
            <a:r>
              <a:rPr lang="en-US" sz="2400" smtClean="0">
                <a:latin typeface="Futura Std Medium" charset="0"/>
              </a:rPr>
              <a:t>(</a:t>
            </a:r>
            <a:r>
              <a:rPr lang="en-US" sz="2400" err="1" smtClean="0">
                <a:latin typeface="Futura Std Medium" charset="0"/>
              </a:rPr>
              <a:t>autis</a:t>
            </a:r>
            <a:r>
              <a:rPr lang="en-US" sz="2400" smtClean="0">
                <a:latin typeface="Futura Std Medium" charset="0"/>
              </a:rPr>
              <a:t>)</a:t>
            </a:r>
            <a:endParaRPr lang="en-US" sz="2400">
              <a:latin typeface="Futura Std Medium" charset="0"/>
            </a:endParaRPr>
          </a:p>
          <a:p>
            <a:pPr marL="1230874"/>
            <a:r>
              <a:rPr lang="en-US" sz="2400" smtClean="0">
                <a:latin typeface="Futura Std Medium" charset="0"/>
              </a:rPr>
              <a:t>Schizophrenia (</a:t>
            </a:r>
            <a:r>
              <a:rPr lang="en-US" sz="2400" err="1" smtClean="0">
                <a:latin typeface="Futura Std Medium" charset="0"/>
              </a:rPr>
              <a:t>kelumpuhan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karakter</a:t>
            </a:r>
            <a:r>
              <a:rPr lang="en-US" sz="2400" smtClean="0">
                <a:latin typeface="Futura Std Medium" charset="0"/>
              </a:rPr>
              <a:t>) </a:t>
            </a:r>
            <a:endParaRPr lang="en-US" sz="2400">
              <a:latin typeface="Futura Std Medium" charset="0"/>
            </a:endParaRPr>
          </a:p>
          <a:p>
            <a:pPr marL="1230874"/>
            <a:r>
              <a:rPr lang="en-US" sz="2400">
                <a:latin typeface="Futura Std Medium" charset="0"/>
              </a:rPr>
              <a:t>Obsessive Compulsive Disorder, </a:t>
            </a:r>
            <a:r>
              <a:rPr lang="en-US" sz="2400" smtClean="0">
                <a:latin typeface="Futura Std Medium" charset="0"/>
              </a:rPr>
              <a:t>OCD (</a:t>
            </a:r>
            <a:r>
              <a:rPr lang="en-US" sz="2400" err="1" smtClean="0">
                <a:latin typeface="Futura Std Medium" charset="0"/>
              </a:rPr>
              <a:t>penyakit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selalu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gelisah</a:t>
            </a:r>
            <a:r>
              <a:rPr lang="en-US" sz="2400" smtClean="0">
                <a:latin typeface="Futura Std Medium" charset="0"/>
              </a:rPr>
              <a:t>)</a:t>
            </a:r>
            <a:endParaRPr lang="en-US" sz="2400">
              <a:latin typeface="Futura Std Medium" charset="0"/>
            </a:endParaRPr>
          </a:p>
          <a:p>
            <a:endParaRPr lang="en-US" sz="2400">
              <a:latin typeface="Futura Std Medium" charset="0"/>
            </a:endParaRPr>
          </a:p>
          <a:p>
            <a:endParaRPr lang="en-US" sz="2400">
              <a:latin typeface="Futura Std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0718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5493" y="145725"/>
            <a:ext cx="7650307" cy="6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r>
              <a:rPr lang="en-US" sz="39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Sumber</a:t>
            </a:r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9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utama</a:t>
            </a:r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FGF</a:t>
            </a:r>
            <a:endParaRPr lang="en-US" sz="3900" b="1">
              <a:solidFill>
                <a:srgbClr val="FF7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 charset="0"/>
            </a:endParaRPr>
          </a:p>
        </p:txBody>
      </p:sp>
      <p:sp>
        <p:nvSpPr>
          <p:cNvPr id="68610" name="TextBox 3"/>
          <p:cNvSpPr txBox="1">
            <a:spLocks noChangeArrowheads="1"/>
          </p:cNvSpPr>
          <p:nvPr/>
        </p:nvSpPr>
        <p:spPr bwMode="auto">
          <a:xfrm>
            <a:off x="756227" y="1310841"/>
            <a:ext cx="7650307" cy="4708959"/>
          </a:xfrm>
          <a:prstGeom prst="rect">
            <a:avLst/>
          </a:prstGeom>
          <a:noFill/>
          <a:ln w="9525">
            <a:solidFill>
              <a:srgbClr val="FF7E00"/>
            </a:solidFill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2500">
                <a:latin typeface="Futura Std Medium"/>
              </a:rPr>
              <a:t>Dr. </a:t>
            </a:r>
            <a:r>
              <a:rPr lang="en-US" sz="2500" err="1">
                <a:latin typeface="Futura Std Medium"/>
              </a:rPr>
              <a:t>Juzer</a:t>
            </a:r>
            <a:r>
              <a:rPr lang="en-US" sz="2500">
                <a:latin typeface="Futura Std Medium"/>
              </a:rPr>
              <a:t> </a:t>
            </a:r>
            <a:r>
              <a:rPr lang="en-US" sz="2500" err="1" smtClean="0">
                <a:latin typeface="Futura Std Medium"/>
              </a:rPr>
              <a:t>mengatakan</a:t>
            </a:r>
            <a:r>
              <a:rPr lang="en-US" sz="2500" smtClean="0">
                <a:latin typeface="Futura Std Medium"/>
              </a:rPr>
              <a:t>,</a:t>
            </a:r>
            <a:endParaRPr lang="en-US" sz="2500">
              <a:latin typeface="Futura Std Medium"/>
            </a:endParaRPr>
          </a:p>
          <a:p>
            <a:pPr algn="ctr">
              <a:buFont typeface="Arial" pitchFamily="34" charset="0"/>
              <a:buNone/>
            </a:pPr>
            <a:endParaRPr lang="en-US" sz="2500">
              <a:latin typeface="Futura Std Medium"/>
            </a:endParaRPr>
          </a:p>
          <a:p>
            <a:pPr algn="ctr">
              <a:buFont typeface="Arial" pitchFamily="34" charset="0"/>
              <a:buNone/>
            </a:pPr>
            <a:r>
              <a:rPr lang="ja-JP" altLang="en-US" sz="2500">
                <a:latin typeface="Futura Std Medium"/>
              </a:rPr>
              <a:t>“</a:t>
            </a:r>
            <a:r>
              <a:rPr lang="en-US" altLang="ja-JP" sz="2500" smtClean="0">
                <a:latin typeface="Futura Std Medium"/>
              </a:rPr>
              <a:t>FGF </a:t>
            </a:r>
            <a:r>
              <a:rPr lang="en-US" altLang="ja-JP" sz="2500" err="1" smtClean="0">
                <a:latin typeface="Futura Std Medium"/>
              </a:rPr>
              <a:t>diproduksi</a:t>
            </a:r>
            <a:r>
              <a:rPr lang="en-US" altLang="ja-JP" sz="2500" smtClean="0">
                <a:latin typeface="Futura Std Medium"/>
              </a:rPr>
              <a:t> </a:t>
            </a:r>
            <a:r>
              <a:rPr lang="en-US" altLang="ja-JP" sz="2500" err="1" smtClean="0">
                <a:latin typeface="Futura Std Medium"/>
              </a:rPr>
              <a:t>dalam</a:t>
            </a:r>
            <a:r>
              <a:rPr lang="en-US" altLang="ja-JP" sz="2500" smtClean="0">
                <a:latin typeface="Futura Std Medium"/>
              </a:rPr>
              <a:t> </a:t>
            </a:r>
            <a:r>
              <a:rPr lang="en-US" altLang="ja-JP" sz="2500" err="1" smtClean="0">
                <a:latin typeface="Futura Std Medium"/>
              </a:rPr>
              <a:t>bentuk</a:t>
            </a:r>
            <a:r>
              <a:rPr lang="en-US" altLang="ja-JP" sz="2500" smtClean="0">
                <a:latin typeface="Futura Std Medium"/>
              </a:rPr>
              <a:t> </a:t>
            </a:r>
            <a:r>
              <a:rPr lang="en-US" altLang="ja-JP" sz="2500" err="1" smtClean="0">
                <a:latin typeface="Futura Std Medium"/>
              </a:rPr>
              <a:t>plasenta</a:t>
            </a:r>
            <a:r>
              <a:rPr lang="en-US" altLang="ja-JP" sz="2500" smtClean="0">
                <a:latin typeface="Futura Std Medium"/>
              </a:rPr>
              <a:t> </a:t>
            </a:r>
            <a:r>
              <a:rPr lang="en-US" altLang="ja-JP" sz="2500" err="1" smtClean="0">
                <a:latin typeface="Futura Std Medium"/>
              </a:rPr>
              <a:t>ketika</a:t>
            </a:r>
            <a:r>
              <a:rPr lang="en-US" altLang="ja-JP" sz="2500" smtClean="0">
                <a:latin typeface="Futura Std Medium"/>
              </a:rPr>
              <a:t> </a:t>
            </a:r>
            <a:r>
              <a:rPr lang="en-US" altLang="ja-JP" sz="2500" err="1" smtClean="0">
                <a:latin typeface="Futura Std Medium"/>
              </a:rPr>
              <a:t>kita</a:t>
            </a:r>
            <a:r>
              <a:rPr lang="en-US" altLang="ja-JP" sz="2500" smtClean="0">
                <a:latin typeface="Futura Std Medium"/>
              </a:rPr>
              <a:t> </a:t>
            </a:r>
            <a:r>
              <a:rPr lang="en-US" altLang="ja-JP" sz="2500" err="1" smtClean="0">
                <a:latin typeface="Futura Std Medium"/>
              </a:rPr>
              <a:t>masih</a:t>
            </a:r>
            <a:r>
              <a:rPr lang="en-US" altLang="ja-JP" sz="2500" smtClean="0">
                <a:latin typeface="Futura Std Medium"/>
              </a:rPr>
              <a:t> </a:t>
            </a:r>
            <a:r>
              <a:rPr lang="en-US" altLang="ja-JP" sz="2500" err="1" smtClean="0">
                <a:latin typeface="Futura Std Medium"/>
              </a:rPr>
              <a:t>berada</a:t>
            </a:r>
            <a:r>
              <a:rPr lang="en-US" altLang="ja-JP" sz="2500" smtClean="0">
                <a:latin typeface="Futura Std Medium"/>
              </a:rPr>
              <a:t> </a:t>
            </a:r>
            <a:r>
              <a:rPr lang="en-US" altLang="ja-JP" sz="2500" err="1" smtClean="0">
                <a:latin typeface="Futura Std Medium"/>
              </a:rPr>
              <a:t>di</a:t>
            </a:r>
            <a:r>
              <a:rPr lang="en-US" altLang="ja-JP" sz="2500" smtClean="0">
                <a:latin typeface="Futura Std Medium"/>
              </a:rPr>
              <a:t> </a:t>
            </a:r>
            <a:r>
              <a:rPr lang="en-US" altLang="ja-JP" sz="2500" err="1" smtClean="0">
                <a:latin typeface="Futura Std Medium"/>
              </a:rPr>
              <a:t>dalam</a:t>
            </a:r>
            <a:r>
              <a:rPr lang="en-US" altLang="ja-JP" sz="2500" smtClean="0">
                <a:latin typeface="Futura Std Medium"/>
              </a:rPr>
              <a:t> </a:t>
            </a:r>
            <a:r>
              <a:rPr lang="en-US" altLang="ja-JP" sz="2500" err="1" smtClean="0">
                <a:latin typeface="Futura Std Medium"/>
              </a:rPr>
              <a:t>rahim</a:t>
            </a:r>
            <a:r>
              <a:rPr lang="en-US" altLang="ja-JP" sz="2500" smtClean="0">
                <a:latin typeface="Futura Std Medium"/>
              </a:rPr>
              <a:t> </a:t>
            </a:r>
            <a:r>
              <a:rPr lang="en-US" altLang="ja-JP" sz="2500" err="1" smtClean="0">
                <a:latin typeface="Futura Std Medium"/>
              </a:rPr>
              <a:t>ibu</a:t>
            </a:r>
            <a:r>
              <a:rPr lang="en-US" altLang="ja-JP" sz="2500" smtClean="0">
                <a:latin typeface="Futura Std Medium"/>
              </a:rPr>
              <a:t>, </a:t>
            </a:r>
            <a:r>
              <a:rPr lang="en-US" altLang="ja-JP" sz="2500" b="1" smtClean="0">
                <a:latin typeface="Futura Std Medium"/>
              </a:rPr>
              <a:t>PADAHAL</a:t>
            </a:r>
            <a:r>
              <a:rPr lang="en-US" altLang="ja-JP" sz="2500" smtClean="0">
                <a:latin typeface="Futura Std Medium"/>
              </a:rPr>
              <a:t/>
            </a:r>
            <a:br>
              <a:rPr lang="en-US" altLang="ja-JP" sz="2500" smtClean="0">
                <a:latin typeface="Futura Std Medium"/>
              </a:rPr>
            </a:br>
            <a:r>
              <a:rPr lang="en-US" altLang="ja-JP" sz="2500" b="1" smtClean="0">
                <a:latin typeface="Futura Std Medium"/>
              </a:rPr>
              <a:t> </a:t>
            </a:r>
            <a:r>
              <a:rPr lang="en-US" altLang="ja-JP" sz="2500" smtClean="0">
                <a:latin typeface="Futura Std Medium"/>
              </a:rPr>
              <a:t>FGF </a:t>
            </a:r>
            <a:r>
              <a:rPr lang="en-US" altLang="ja-JP" sz="2500" err="1" smtClean="0">
                <a:latin typeface="Futura Std Medium"/>
              </a:rPr>
              <a:t>tidak</a:t>
            </a:r>
            <a:r>
              <a:rPr lang="en-US" altLang="ja-JP" sz="2500" smtClean="0">
                <a:latin typeface="Futura Std Medium"/>
              </a:rPr>
              <a:t> </a:t>
            </a:r>
            <a:r>
              <a:rPr lang="en-US" altLang="ja-JP" sz="2500" err="1" smtClean="0">
                <a:latin typeface="Futura Std Medium"/>
              </a:rPr>
              <a:t>ditemukan</a:t>
            </a:r>
            <a:r>
              <a:rPr lang="en-US" altLang="ja-JP" sz="2500" smtClean="0">
                <a:latin typeface="Futura Std Medium"/>
              </a:rPr>
              <a:t> </a:t>
            </a:r>
            <a:r>
              <a:rPr lang="en-US" altLang="ja-JP" sz="2500" err="1" smtClean="0">
                <a:latin typeface="Futura Std Medium"/>
              </a:rPr>
              <a:t>dalam</a:t>
            </a:r>
            <a:r>
              <a:rPr lang="en-US" altLang="ja-JP" sz="2500" smtClean="0">
                <a:latin typeface="Futura Std Medium"/>
              </a:rPr>
              <a:t> </a:t>
            </a:r>
            <a:r>
              <a:rPr lang="en-US" altLang="ja-JP" sz="2500" err="1" smtClean="0">
                <a:latin typeface="Futura Std Medium"/>
              </a:rPr>
              <a:t>tubuh</a:t>
            </a:r>
            <a:r>
              <a:rPr lang="en-US" altLang="ja-JP" sz="2500" smtClean="0">
                <a:latin typeface="Futura Std Medium"/>
              </a:rPr>
              <a:t> </a:t>
            </a:r>
            <a:r>
              <a:rPr lang="en-US" altLang="ja-JP" sz="2500" err="1" smtClean="0">
                <a:latin typeface="Futura Std Medium"/>
              </a:rPr>
              <a:t>manusia</a:t>
            </a:r>
            <a:r>
              <a:rPr lang="en-US" altLang="ja-JP" sz="2500" smtClean="0">
                <a:latin typeface="Futura Std Medium"/>
              </a:rPr>
              <a:t> </a:t>
            </a:r>
            <a:r>
              <a:rPr lang="en-US" altLang="ja-JP" sz="2500" err="1" smtClean="0">
                <a:latin typeface="Futura Std Medium"/>
              </a:rPr>
              <a:t>dewasa</a:t>
            </a:r>
            <a:r>
              <a:rPr lang="en-US" altLang="ja-JP" sz="2500" smtClean="0">
                <a:latin typeface="Futura Std Medium"/>
              </a:rPr>
              <a:t>.</a:t>
            </a:r>
            <a:endParaRPr lang="en-US" altLang="ja-JP" sz="2500">
              <a:latin typeface="Futura Std Medium"/>
            </a:endParaRPr>
          </a:p>
          <a:p>
            <a:pPr algn="ctr">
              <a:buFont typeface="Arial" pitchFamily="34" charset="0"/>
              <a:buNone/>
            </a:pPr>
            <a:r>
              <a:rPr lang="en-US" sz="2500" smtClean="0">
                <a:latin typeface="Futura Std Medium"/>
              </a:rPr>
              <a:t> </a:t>
            </a:r>
            <a:endParaRPr lang="en-US" sz="2500">
              <a:latin typeface="Futura Std Medium"/>
            </a:endParaRPr>
          </a:p>
          <a:p>
            <a:pPr algn="ctr">
              <a:buFont typeface="Arial" pitchFamily="34" charset="0"/>
              <a:buNone/>
            </a:pPr>
            <a:endParaRPr lang="en-US" sz="2500">
              <a:latin typeface="Futura Std Medium"/>
            </a:endParaRPr>
          </a:p>
          <a:p>
            <a:pPr algn="ctr">
              <a:buFont typeface="Arial" pitchFamily="34" charset="0"/>
              <a:buNone/>
            </a:pPr>
            <a:r>
              <a:rPr lang="en-US" sz="2500" b="1" err="1">
                <a:solidFill>
                  <a:schemeClr val="accent1"/>
                </a:solidFill>
                <a:latin typeface="Futura Std Medium"/>
              </a:rPr>
              <a:t>Laminine</a:t>
            </a:r>
            <a:r>
              <a:rPr lang="en-US" sz="2500">
                <a:latin typeface="Futura Std Medium"/>
              </a:rPr>
              <a:t> </a:t>
            </a:r>
            <a:r>
              <a:rPr lang="en-US" sz="2500" err="1" smtClean="0">
                <a:latin typeface="Futura Std Medium"/>
              </a:rPr>
              <a:t>sebagai</a:t>
            </a:r>
            <a:r>
              <a:rPr lang="en-US" sz="2500" smtClean="0">
                <a:latin typeface="Futura Std Medium"/>
              </a:rPr>
              <a:t> </a:t>
            </a:r>
            <a:r>
              <a:rPr lang="en-US" sz="2500" b="1" smtClean="0">
                <a:solidFill>
                  <a:srgbClr val="FF0000"/>
                </a:solidFill>
                <a:latin typeface="Futura Std Medium"/>
              </a:rPr>
              <a:t>SATU-SATUNYA SUMBER</a:t>
            </a:r>
            <a:r>
              <a:rPr lang="en-US" sz="2500" smtClean="0">
                <a:latin typeface="Futura Std Medium"/>
              </a:rPr>
              <a:t> FGF </a:t>
            </a:r>
            <a:r>
              <a:rPr lang="en-US" sz="2500" err="1" smtClean="0">
                <a:latin typeface="Futura Std Medium"/>
              </a:rPr>
              <a:t>untuk</a:t>
            </a:r>
            <a:r>
              <a:rPr lang="en-US" sz="2500" smtClean="0">
                <a:latin typeface="Futura Std Medium"/>
              </a:rPr>
              <a:t> </a:t>
            </a:r>
            <a:r>
              <a:rPr lang="en-US" sz="2500" err="1" smtClean="0">
                <a:latin typeface="Futura Std Medium"/>
              </a:rPr>
              <a:t>memenuhi</a:t>
            </a:r>
            <a:r>
              <a:rPr lang="en-US" sz="2500" smtClean="0">
                <a:latin typeface="Futura Std Medium"/>
              </a:rPr>
              <a:t> </a:t>
            </a:r>
            <a:r>
              <a:rPr lang="en-US" sz="2500" err="1" smtClean="0">
                <a:latin typeface="Futura Std Medium"/>
              </a:rPr>
              <a:t>kebutuhan</a:t>
            </a:r>
            <a:r>
              <a:rPr lang="en-US" sz="2500" smtClean="0">
                <a:latin typeface="Futura Std Medium"/>
              </a:rPr>
              <a:t> </a:t>
            </a:r>
            <a:r>
              <a:rPr lang="en-US" sz="2500" err="1" smtClean="0">
                <a:latin typeface="Futura Std Medium"/>
              </a:rPr>
              <a:t>tubuh</a:t>
            </a:r>
            <a:r>
              <a:rPr lang="en-US" sz="2500" smtClean="0">
                <a:latin typeface="Futura Std Medium"/>
              </a:rPr>
              <a:t> </a:t>
            </a:r>
            <a:r>
              <a:rPr lang="en-US" sz="2500" err="1" smtClean="0">
                <a:latin typeface="Futura Std Medium"/>
              </a:rPr>
              <a:t>akan</a:t>
            </a:r>
            <a:r>
              <a:rPr lang="en-US" sz="2500" smtClean="0">
                <a:latin typeface="Futura Std Medium"/>
              </a:rPr>
              <a:t> </a:t>
            </a:r>
            <a:r>
              <a:rPr lang="en-US" sz="2500" err="1" smtClean="0">
                <a:latin typeface="Futura Std Medium"/>
              </a:rPr>
              <a:t>asupan</a:t>
            </a:r>
            <a:r>
              <a:rPr lang="en-US" sz="2500" smtClean="0">
                <a:latin typeface="Futura Std Medium"/>
              </a:rPr>
              <a:t> </a:t>
            </a:r>
            <a:r>
              <a:rPr lang="en-US" sz="2500" err="1" smtClean="0">
                <a:latin typeface="Futura Std Medium"/>
              </a:rPr>
              <a:t>nutrisi</a:t>
            </a:r>
            <a:r>
              <a:rPr lang="en-US" sz="2500" smtClean="0">
                <a:latin typeface="Futura Std Medium"/>
              </a:rPr>
              <a:t> </a:t>
            </a:r>
            <a:r>
              <a:rPr lang="en-US" sz="2500" err="1" smtClean="0">
                <a:latin typeface="Futura Std Medium"/>
              </a:rPr>
              <a:t>perubah</a:t>
            </a:r>
            <a:r>
              <a:rPr lang="en-US" sz="2500" smtClean="0">
                <a:latin typeface="Futura Std Medium"/>
              </a:rPr>
              <a:t> </a:t>
            </a:r>
            <a:r>
              <a:rPr lang="en-US" sz="2500" err="1" smtClean="0">
                <a:latin typeface="Futura Std Medium"/>
              </a:rPr>
              <a:t>kehidupan</a:t>
            </a:r>
            <a:r>
              <a:rPr lang="en-US" sz="2500" smtClean="0">
                <a:latin typeface="Futura Std Medium"/>
              </a:rPr>
              <a:t>.</a:t>
            </a:r>
            <a:endParaRPr lang="en-US" altLang="ja-JP" sz="2500">
              <a:latin typeface="Futura Std Medium"/>
            </a:endParaRPr>
          </a:p>
          <a:p>
            <a:pPr algn="ctr">
              <a:buFont typeface="Arial" pitchFamily="34" charset="0"/>
              <a:buNone/>
            </a:pPr>
            <a:endParaRPr lang="en-US" sz="2500">
              <a:latin typeface="Futura Std Medium"/>
            </a:endParaRPr>
          </a:p>
          <a:p>
            <a:pPr algn="ctr"/>
            <a:endParaRPr lang="en-US" sz="2500">
              <a:latin typeface="Futura St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9795006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413938" y="73789"/>
            <a:ext cx="8121039" cy="68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en-US" sz="39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Apa</a:t>
            </a:r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9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itu</a:t>
            </a:r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Protein?</a:t>
            </a:r>
            <a:endParaRPr lang="en-US" sz="3900" b="1">
              <a:solidFill>
                <a:srgbClr val="FF7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 charset="0"/>
            </a:endParaRPr>
          </a:p>
        </p:txBody>
      </p:sp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533400" y="1219200"/>
            <a:ext cx="4648200" cy="347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r>
              <a:rPr lang="en-US" sz="2200" smtClean="0">
                <a:latin typeface="Futura Std Medium" charset="0"/>
              </a:rPr>
              <a:t>Protein </a:t>
            </a:r>
            <a:r>
              <a:rPr lang="en-US" sz="2200" err="1" smtClean="0">
                <a:latin typeface="Futura Std Medium" charset="0"/>
              </a:rPr>
              <a:t>sangat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berperan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dalam</a:t>
            </a:r>
            <a:r>
              <a:rPr lang="en-US" sz="2200" smtClean="0">
                <a:latin typeface="Futura Std Medium" charset="0"/>
              </a:rPr>
              <a:t>: </a:t>
            </a:r>
            <a:endParaRPr lang="en-US" sz="2200">
              <a:latin typeface="Futura Std Medium" charset="0"/>
            </a:endParaRPr>
          </a:p>
          <a:p>
            <a:endParaRPr lang="en-US" sz="2200">
              <a:latin typeface="Futura Std Medium" charset="0"/>
            </a:endParaRPr>
          </a:p>
          <a:p>
            <a:r>
              <a:rPr lang="en-US" sz="2200" err="1" smtClean="0">
                <a:latin typeface="Futura Std Medium" charset="0"/>
              </a:rPr>
              <a:t>Pembentukan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>
                <a:latin typeface="Futura Std Medium" charset="0"/>
              </a:rPr>
              <a:t>o</a:t>
            </a:r>
            <a:r>
              <a:rPr lang="en-US" sz="2200" err="1" smtClean="0">
                <a:latin typeface="Futura Std Medium" charset="0"/>
              </a:rPr>
              <a:t>tot</a:t>
            </a:r>
            <a:r>
              <a:rPr lang="en-US" sz="2200" smtClean="0">
                <a:latin typeface="Futura Std Medium" charset="0"/>
              </a:rPr>
              <a:t>, </a:t>
            </a:r>
            <a:r>
              <a:rPr lang="en-US" sz="2200" err="1">
                <a:latin typeface="Futura Std Medium" charset="0"/>
              </a:rPr>
              <a:t>p</a:t>
            </a:r>
            <a:r>
              <a:rPr lang="en-US" sz="2200" err="1" smtClean="0">
                <a:latin typeface="Futura Std Medium" charset="0"/>
              </a:rPr>
              <a:t>embuluh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darah</a:t>
            </a:r>
            <a:r>
              <a:rPr lang="en-US" sz="2200" smtClean="0">
                <a:latin typeface="Futura Std Medium" charset="0"/>
              </a:rPr>
              <a:t>, organ, </a:t>
            </a:r>
            <a:r>
              <a:rPr lang="en-US" sz="2200" err="1" smtClean="0">
                <a:latin typeface="Futura Std Medium" charset="0"/>
              </a:rPr>
              <a:t>kelenjar</a:t>
            </a:r>
            <a:r>
              <a:rPr lang="en-US" sz="2200" smtClean="0">
                <a:latin typeface="Futura Std Medium" charset="0"/>
              </a:rPr>
              <a:t>, </a:t>
            </a:r>
            <a:r>
              <a:rPr lang="en-US" sz="2200" err="1" smtClean="0">
                <a:latin typeface="Futura Std Medium" charset="0"/>
              </a:rPr>
              <a:t>rambut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dan</a:t>
            </a:r>
            <a:r>
              <a:rPr lang="en-US" sz="2200" smtClean="0">
                <a:latin typeface="Futura Std Medium" charset="0"/>
              </a:rPr>
              <a:t> kuku.</a:t>
            </a:r>
            <a:endParaRPr lang="en-US" sz="2200">
              <a:latin typeface="Futura Std Medium" charset="0"/>
            </a:endParaRPr>
          </a:p>
          <a:p>
            <a:endParaRPr lang="en-US" sz="2200">
              <a:latin typeface="Futura Std Medium" charset="0"/>
            </a:endParaRPr>
          </a:p>
          <a:p>
            <a:r>
              <a:rPr lang="en-US" sz="2200" err="1" smtClean="0">
                <a:latin typeface="Futura Std Medium" charset="0"/>
              </a:rPr>
              <a:t>Membantu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pertumbuhan</a:t>
            </a:r>
            <a:r>
              <a:rPr lang="en-US" sz="2200" smtClean="0">
                <a:latin typeface="Futura Std Medium" charset="0"/>
              </a:rPr>
              <a:t>, </a:t>
            </a:r>
            <a:r>
              <a:rPr lang="en-US" sz="2200" err="1" smtClean="0">
                <a:latin typeface="Futura Std Medium" charset="0"/>
              </a:rPr>
              <a:t>metabolisme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dan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memperbaiki</a:t>
            </a:r>
            <a:r>
              <a:rPr lang="en-US" sz="2200" smtClean="0">
                <a:latin typeface="Futura Std Medium" charset="0"/>
              </a:rPr>
              <a:t> SELURUH SEL yang </a:t>
            </a:r>
            <a:r>
              <a:rPr lang="en-US" sz="2200" err="1" smtClean="0">
                <a:latin typeface="Futura Std Medium" charset="0"/>
              </a:rPr>
              <a:t>terdapat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pada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seluruh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tubuh</a:t>
            </a:r>
            <a:r>
              <a:rPr lang="en-US" sz="2200" smtClean="0">
                <a:latin typeface="Futura Std Medium" charset="0"/>
              </a:rPr>
              <a:t>.</a:t>
            </a:r>
            <a:endParaRPr lang="en-US" sz="2200">
              <a:latin typeface="Futura Std Medium" charset="0"/>
            </a:endParaRPr>
          </a:p>
        </p:txBody>
      </p:sp>
      <p:pic>
        <p:nvPicPr>
          <p:cNvPr id="6148" name="Picture 2" descr="C:\Users\Bernard\AppData\Local\Microsoft\Windows\Temporary Internet Files\Content.Outlook\CDEJOSQW\bull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2035234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C:\Users\Bernard\AppData\Local\Microsoft\Windows\Temporary Internet Files\Content.Outlook\CDEJOSQW\bull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029" y="33528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609600" y="5065715"/>
            <a:ext cx="7622886" cy="95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r>
              <a:rPr lang="en-US" sz="2800" smtClean="0">
                <a:latin typeface="Futura Std Medium" charset="0"/>
              </a:rPr>
              <a:t>Protein </a:t>
            </a:r>
            <a:r>
              <a:rPr lang="en-US" sz="2800" err="1" smtClean="0">
                <a:latin typeface="Futura Std Medium" charset="0"/>
              </a:rPr>
              <a:t>juga</a:t>
            </a:r>
            <a:r>
              <a:rPr lang="en-US" sz="2800" smtClean="0">
                <a:latin typeface="Futura Std Medium" charset="0"/>
              </a:rPr>
              <a:t> </a:t>
            </a:r>
            <a:r>
              <a:rPr lang="en-US" sz="2800" err="1" smtClean="0">
                <a:latin typeface="Futura Std Medium" charset="0"/>
              </a:rPr>
              <a:t>mempengaruhi</a:t>
            </a:r>
            <a:r>
              <a:rPr lang="en-US" sz="2800" smtClean="0">
                <a:latin typeface="Futura Std Medium" charset="0"/>
              </a:rPr>
              <a:t> </a:t>
            </a:r>
            <a:r>
              <a:rPr lang="en-US" sz="2800" err="1" smtClean="0">
                <a:latin typeface="Futura Std Medium" charset="0"/>
              </a:rPr>
              <a:t>struktur</a:t>
            </a:r>
            <a:r>
              <a:rPr lang="en-US" sz="2800" smtClean="0">
                <a:latin typeface="Futura Std Medium" charset="0"/>
              </a:rPr>
              <a:t> </a:t>
            </a:r>
            <a:r>
              <a:rPr lang="en-US" sz="2800" err="1" smtClean="0">
                <a:latin typeface="Futura Std Medium" charset="0"/>
              </a:rPr>
              <a:t>dan</a:t>
            </a:r>
            <a:r>
              <a:rPr lang="en-US" sz="2800" smtClean="0">
                <a:latin typeface="Futura Std Medium" charset="0"/>
              </a:rPr>
              <a:t> </a:t>
            </a:r>
            <a:r>
              <a:rPr lang="en-US" sz="2800" err="1" smtClean="0">
                <a:latin typeface="Futura Std Medium" charset="0"/>
              </a:rPr>
              <a:t>berat</a:t>
            </a:r>
            <a:r>
              <a:rPr lang="en-US" sz="2800" smtClean="0">
                <a:latin typeface="Futura Std Medium" charset="0"/>
              </a:rPr>
              <a:t> </a:t>
            </a:r>
            <a:r>
              <a:rPr lang="en-US" sz="2800" err="1" smtClean="0">
                <a:latin typeface="Futura Std Medium" charset="0"/>
              </a:rPr>
              <a:t>badan</a:t>
            </a:r>
            <a:r>
              <a:rPr lang="en-US" sz="2800" smtClean="0">
                <a:latin typeface="Futura Std Medium" charset="0"/>
              </a:rPr>
              <a:t> </a:t>
            </a:r>
            <a:r>
              <a:rPr lang="en-US" sz="2800" err="1" smtClean="0">
                <a:latin typeface="Futura Std Medium" charset="0"/>
              </a:rPr>
              <a:t>tubuh</a:t>
            </a:r>
            <a:r>
              <a:rPr lang="en-US" sz="2800" smtClean="0">
                <a:latin typeface="Futura Std Medium" charset="0"/>
              </a:rPr>
              <a:t>.</a:t>
            </a:r>
            <a:endParaRPr lang="en-US" sz="2800">
              <a:latin typeface="Futura Std Medium" charset="0"/>
            </a:endParaRPr>
          </a:p>
        </p:txBody>
      </p:sp>
      <p:pic>
        <p:nvPicPr>
          <p:cNvPr id="2" name="Picture 1" descr="protei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1217" y="1249456"/>
            <a:ext cx="3193761" cy="309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Bernard\AppData\Local\Microsoft\Windows\Temporary Internet Files\Content.Outlook\CDEJOSQW\bull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540" y="1482424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038600"/>
            <a:ext cx="28575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457326"/>
            <a:ext cx="1375352" cy="2061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8353" y="1066800"/>
            <a:ext cx="1164647" cy="1746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6617" y="15273"/>
            <a:ext cx="8343035" cy="68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/>
            <a:r>
              <a:rPr lang="en-US" sz="39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/>
              </a:rPr>
              <a:t>Siapa</a:t>
            </a:r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/>
              </a:rPr>
              <a:t> </a:t>
            </a:r>
            <a:r>
              <a:rPr lang="en-US" sz="39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/>
              </a:rPr>
              <a:t>itu</a:t>
            </a:r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/>
              </a:rPr>
              <a:t> LifePharm Global?</a:t>
            </a:r>
            <a:endParaRPr lang="en-US" sz="3900" b="1">
              <a:solidFill>
                <a:srgbClr val="FF7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28600" y="874000"/>
            <a:ext cx="5409045" cy="575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 defTabSz="457092">
              <a:defRPr/>
            </a:pPr>
            <a:r>
              <a:rPr lang="en-US" sz="1600">
                <a:latin typeface="Futura Std Medium"/>
                <a:cs typeface="Futura Std Medium"/>
              </a:rPr>
              <a:t>LifePharm Global Network </a:t>
            </a:r>
          </a:p>
          <a:p>
            <a:pPr algn="ctr" defTabSz="457092">
              <a:defRPr/>
            </a:pPr>
            <a:r>
              <a:rPr lang="en-US" sz="160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sepenuhnya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merupakan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anak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perusahaan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dari</a:t>
            </a:r>
            <a:endParaRPr lang="en-US" sz="1600">
              <a:latin typeface="Futura Std Medium"/>
              <a:cs typeface="Futura Std Medium"/>
            </a:endParaRPr>
          </a:p>
          <a:p>
            <a:pPr algn="ctr" defTabSz="457092">
              <a:defRPr/>
            </a:pPr>
            <a:endParaRPr lang="en-US" sz="1600">
              <a:latin typeface="Futura Std Medium"/>
              <a:cs typeface="Futura Std Medium"/>
            </a:endParaRPr>
          </a:p>
          <a:p>
            <a:pPr algn="ctr" defTabSz="457092">
              <a:defRPr/>
            </a:pPr>
            <a:r>
              <a:rPr lang="en-US" sz="1600">
                <a:latin typeface="Futura Std Medium"/>
                <a:cs typeface="Futura Std Medium"/>
              </a:rPr>
              <a:t>LifePharm, Inc. </a:t>
            </a:r>
          </a:p>
          <a:p>
            <a:pPr algn="ctr" defTabSz="457092">
              <a:defRPr/>
            </a:pPr>
            <a:endParaRPr lang="en-US" sz="1600">
              <a:latin typeface="Futura Std Medium"/>
              <a:cs typeface="Futura Std Medium"/>
            </a:endParaRPr>
          </a:p>
          <a:p>
            <a:pPr algn="ctr" defTabSz="457092">
              <a:defRPr/>
            </a:pPr>
            <a:r>
              <a:rPr lang="en-US" sz="1600" smtClean="0">
                <a:latin typeface="Futura Std Medium"/>
                <a:cs typeface="Futura Std Medium"/>
              </a:rPr>
              <a:t>Yang </a:t>
            </a:r>
            <a:r>
              <a:rPr lang="en-US" sz="1600" err="1" smtClean="0">
                <a:latin typeface="Futura Std Medium"/>
                <a:cs typeface="Futura Std Medium"/>
              </a:rPr>
              <a:t>sudah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berpengalaman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lebih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dari</a:t>
            </a:r>
            <a:r>
              <a:rPr lang="en-US" sz="1600" smtClean="0">
                <a:latin typeface="Futura Std Medium"/>
                <a:cs typeface="Futura Std Medium"/>
              </a:rPr>
              <a:t> 10 </a:t>
            </a:r>
            <a:r>
              <a:rPr lang="en-US" sz="1600" err="1" smtClean="0">
                <a:latin typeface="Futura Std Medium"/>
                <a:cs typeface="Futura Std Medium"/>
              </a:rPr>
              <a:t>tahun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berkecimpung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di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industri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br>
              <a:rPr lang="en-US" sz="1600" smtClean="0">
                <a:latin typeface="Futura Std Medium"/>
                <a:cs typeface="Futura Std Medium"/>
              </a:rPr>
            </a:br>
            <a:r>
              <a:rPr lang="en-US" sz="1600" err="1" smtClean="0">
                <a:latin typeface="Futura Std Medium"/>
                <a:cs typeface="Futura Std Medium"/>
              </a:rPr>
              <a:t>supplemen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kesehatan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alami</a:t>
            </a:r>
            <a:endParaRPr lang="en-US" sz="1600">
              <a:latin typeface="Futura Std Medium"/>
              <a:cs typeface="Futura Std Medium"/>
            </a:endParaRPr>
          </a:p>
          <a:p>
            <a:pPr algn="ctr" defTabSz="457092">
              <a:defRPr/>
            </a:pPr>
            <a:endParaRPr lang="en-US" sz="1600">
              <a:latin typeface="Futura Std Medium"/>
              <a:cs typeface="Futura Std Medium"/>
            </a:endParaRPr>
          </a:p>
          <a:p>
            <a:pPr algn="ctr" defTabSz="457092">
              <a:defRPr/>
            </a:pPr>
            <a:r>
              <a:rPr lang="en-US" sz="1600" err="1" smtClean="0">
                <a:latin typeface="Futura Std Medium"/>
                <a:cs typeface="Futura Std Medium"/>
              </a:rPr>
              <a:t>Sejak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tahun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>
                <a:latin typeface="Futura Std Medium"/>
                <a:cs typeface="Futura Std Medium"/>
              </a:rPr>
              <a:t>2001 </a:t>
            </a:r>
          </a:p>
          <a:p>
            <a:pPr algn="ctr" defTabSz="457092">
              <a:defRPr/>
            </a:pPr>
            <a:endParaRPr lang="en-US" sz="1600">
              <a:latin typeface="Futura Std Medium"/>
              <a:cs typeface="Futura Std Medium"/>
            </a:endParaRPr>
          </a:p>
          <a:p>
            <a:pPr marL="342820" indent="-342820" algn="ctr" defTabSz="457092">
              <a:defRPr/>
            </a:pPr>
            <a:r>
              <a:rPr lang="en-US" sz="1600" err="1" smtClean="0">
                <a:latin typeface="Futura Std Medium"/>
                <a:cs typeface="Futura Std Medium"/>
              </a:rPr>
              <a:t>Kami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telah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menghasilkan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produk-produk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br>
              <a:rPr lang="en-US" sz="1600" smtClean="0">
                <a:latin typeface="Futura Std Medium"/>
                <a:cs typeface="Futura Std Medium"/>
              </a:rPr>
            </a:br>
            <a:r>
              <a:rPr lang="en-US" sz="1600" err="1" smtClean="0">
                <a:latin typeface="Futura Std Medium"/>
                <a:cs typeface="Futura Std Medium"/>
              </a:rPr>
              <a:t>kesehatan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berkualitas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tinggi</a:t>
            </a:r>
            <a:endParaRPr lang="en-US" sz="1600">
              <a:latin typeface="Futura Std Medium"/>
              <a:cs typeface="Futura Std Medium"/>
            </a:endParaRPr>
          </a:p>
          <a:p>
            <a:pPr marL="342820" indent="-342820" algn="ctr" defTabSz="457092">
              <a:defRPr/>
            </a:pPr>
            <a:endParaRPr lang="en-US" sz="1600">
              <a:latin typeface="Futura Std Medium"/>
              <a:cs typeface="Futura Std Medium"/>
            </a:endParaRPr>
          </a:p>
          <a:p>
            <a:pPr marL="342820" indent="-342820" algn="ctr" defTabSz="457092">
              <a:defRPr/>
            </a:pPr>
            <a:r>
              <a:rPr lang="en-US" sz="160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Produk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kamipun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sudah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diekspor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ke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kawasan</a:t>
            </a:r>
            <a:r>
              <a:rPr lang="en-US" sz="1600" smtClean="0">
                <a:latin typeface="Futura Std Medium"/>
                <a:cs typeface="Futura Std Medium"/>
              </a:rPr>
              <a:t> Asia Pacific (</a:t>
            </a:r>
            <a:r>
              <a:rPr lang="en-US" sz="1600" err="1" smtClean="0">
                <a:latin typeface="Futura Std Medium"/>
                <a:cs typeface="Futura Std Medium"/>
              </a:rPr>
              <a:t>Singapura</a:t>
            </a:r>
            <a:r>
              <a:rPr lang="en-US" sz="1600" smtClean="0">
                <a:latin typeface="Futura Std Medium"/>
                <a:cs typeface="Futura Std Medium"/>
              </a:rPr>
              <a:t>, Indonesia, Malaysia, Taiwan, </a:t>
            </a:r>
            <a:r>
              <a:rPr lang="en-US" sz="1600" err="1" smtClean="0">
                <a:latin typeface="Futura Std Medium"/>
                <a:cs typeface="Futura Std Medium"/>
              </a:rPr>
              <a:t>Hongkong</a:t>
            </a:r>
            <a:r>
              <a:rPr lang="en-US" sz="1600" smtClean="0">
                <a:latin typeface="Futura Std Medium"/>
                <a:cs typeface="Futura Std Medium"/>
              </a:rPr>
              <a:t>, </a:t>
            </a:r>
            <a:r>
              <a:rPr lang="en-US" sz="1600" err="1" smtClean="0">
                <a:latin typeface="Futura Std Medium"/>
                <a:cs typeface="Futura Std Medium"/>
              </a:rPr>
              <a:t>dll</a:t>
            </a:r>
            <a:r>
              <a:rPr lang="en-US" sz="1600" smtClean="0">
                <a:latin typeface="Futura Std Medium"/>
                <a:cs typeface="Futura Std Medium"/>
              </a:rPr>
              <a:t>)</a:t>
            </a:r>
            <a:endParaRPr lang="en-US" sz="1600">
              <a:latin typeface="Futura Std Medium"/>
              <a:cs typeface="Futura Std Medium"/>
            </a:endParaRPr>
          </a:p>
          <a:p>
            <a:pPr marL="342820" indent="-342820" algn="ctr" defTabSz="457092">
              <a:buFontTx/>
              <a:buAutoNum type="arabicPeriod"/>
              <a:defRPr/>
            </a:pPr>
            <a:endParaRPr lang="en-US" sz="1600">
              <a:latin typeface="Futura Std Medium"/>
              <a:cs typeface="Futura Std Medium"/>
            </a:endParaRPr>
          </a:p>
          <a:p>
            <a:pPr marL="342820" indent="-342820" algn="ctr" defTabSz="457092">
              <a:defRPr/>
            </a:pPr>
            <a:r>
              <a:rPr lang="en-US" sz="1600" err="1" smtClean="0">
                <a:latin typeface="Futura Std Medium"/>
                <a:cs typeface="Futura Std Medium"/>
              </a:rPr>
              <a:t>Kami</a:t>
            </a:r>
            <a:r>
              <a:rPr lang="en-US" sz="1600" smtClean="0">
                <a:latin typeface="Futura Std Medium"/>
                <a:cs typeface="Futura Std Medium"/>
              </a:rPr>
              <a:t> pun </a:t>
            </a:r>
            <a:r>
              <a:rPr lang="en-US" sz="1600" err="1" smtClean="0">
                <a:latin typeface="Futura Std Medium"/>
                <a:cs typeface="Futura Std Medium"/>
              </a:rPr>
              <a:t>mengontrak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selebritis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sebagai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duta</a:t>
            </a:r>
            <a:r>
              <a:rPr lang="en-US" sz="1600" smtClean="0">
                <a:latin typeface="Futura Std Medium"/>
                <a:cs typeface="Futura Std Medium"/>
              </a:rPr>
              <a:t> </a:t>
            </a:r>
            <a:r>
              <a:rPr lang="en-US" sz="1600" err="1" smtClean="0">
                <a:latin typeface="Futura Std Medium"/>
                <a:cs typeface="Futura Std Medium"/>
              </a:rPr>
              <a:t>kami</a:t>
            </a:r>
            <a:r>
              <a:rPr lang="en-US" sz="1600" smtClean="0">
                <a:latin typeface="Futura Std Medium"/>
                <a:cs typeface="Futura Std Medium"/>
              </a:rPr>
              <a:t/>
            </a:r>
            <a:br>
              <a:rPr lang="en-US" sz="1600" smtClean="0">
                <a:latin typeface="Futura Std Medium"/>
                <a:cs typeface="Futura Std Medium"/>
              </a:rPr>
            </a:br>
            <a:endParaRPr lang="en-US" sz="1600">
              <a:latin typeface="Futura Std Medium"/>
              <a:cs typeface="Futura Std Medium"/>
            </a:endParaRPr>
          </a:p>
          <a:p>
            <a:pPr indent="-342820" algn="ctr" defTabSz="457092">
              <a:defRPr/>
            </a:pPr>
            <a:r>
              <a:rPr lang="en-US" sz="1600">
                <a:latin typeface="Futura Std Medium"/>
                <a:cs typeface="Futura Std Medium"/>
              </a:rPr>
              <a:t> LifePharm Inc.</a:t>
            </a:r>
          </a:p>
          <a:p>
            <a:pPr indent="-342820" algn="ctr" defTabSz="457092">
              <a:defRPr/>
            </a:pPr>
            <a:r>
              <a:rPr lang="en-US" sz="1600">
                <a:latin typeface="Futura Std Medium"/>
                <a:cs typeface="Futura Std Medium"/>
              </a:rPr>
              <a:t> Household Brand </a:t>
            </a:r>
          </a:p>
          <a:p>
            <a:pPr indent="-342820" algn="ctr" defTabSz="457092">
              <a:defRPr/>
            </a:pPr>
            <a:r>
              <a:rPr lang="en-US" sz="1600">
                <a:latin typeface="Futura Std Medium"/>
                <a:cs typeface="Futura Std Medium"/>
              </a:rPr>
              <a:t>Premium Quality </a:t>
            </a:r>
            <a:r>
              <a:rPr lang="en-US" sz="1600" smtClean="0">
                <a:latin typeface="Futura Std Medium"/>
                <a:cs typeface="Futura Std Medium"/>
              </a:rPr>
              <a:t>Products </a:t>
            </a:r>
            <a:endParaRPr lang="en-US" sz="1600">
              <a:latin typeface="Futura Std Medium"/>
              <a:cs typeface="Futura Std Medium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490833" y="228600"/>
            <a:ext cx="8168257" cy="68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en-US" sz="39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Apa</a:t>
            </a:r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9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itu</a:t>
            </a:r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9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Asam</a:t>
            </a:r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Amino?</a:t>
            </a:r>
            <a:endParaRPr lang="en-US" sz="3900" b="1">
              <a:solidFill>
                <a:srgbClr val="FF7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 charset="0"/>
            </a:endParaRPr>
          </a:p>
        </p:txBody>
      </p:sp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370897" y="3276600"/>
            <a:ext cx="8773103" cy="8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r>
              <a:rPr lang="en-US" sz="2400" err="1" smtClean="0">
                <a:latin typeface="Futura Std Medium" charset="0"/>
              </a:rPr>
              <a:t>Terdapat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setidaknya</a:t>
            </a:r>
            <a:r>
              <a:rPr lang="en-US" sz="2400" smtClean="0">
                <a:latin typeface="Futura Std Medium" charset="0"/>
              </a:rPr>
              <a:t> 2 </a:t>
            </a:r>
            <a:r>
              <a:rPr lang="en-US" sz="2400" err="1" smtClean="0">
                <a:latin typeface="Futura Std Medium" charset="0"/>
              </a:rPr>
              <a:t>juta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jenis</a:t>
            </a:r>
            <a:r>
              <a:rPr lang="en-US" sz="2400" smtClean="0">
                <a:latin typeface="Futura Std Medium" charset="0"/>
              </a:rPr>
              <a:t> protein yang </a:t>
            </a:r>
            <a:r>
              <a:rPr lang="en-US" sz="2400" err="1" smtClean="0">
                <a:latin typeface="Futura Std Medium" charset="0"/>
              </a:rPr>
              <a:t>dibutuhkan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oleh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tubuh</a:t>
            </a:r>
            <a:r>
              <a:rPr lang="en-US" sz="2400" smtClean="0">
                <a:latin typeface="Futura Std Medium" charset="0"/>
              </a:rPr>
              <a:t> </a:t>
            </a:r>
            <a:endParaRPr lang="en-US" sz="2400">
              <a:latin typeface="Futura Std Medium" charset="0"/>
            </a:endParaRPr>
          </a:p>
        </p:txBody>
      </p:sp>
      <p:pic>
        <p:nvPicPr>
          <p:cNvPr id="5124" name="Picture 2" descr="C:\Users\Bernard\AppData\Local\Microsoft\Windows\Temporary Internet Files\Content.Outlook\CDEJOSQW\bull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 descr="C:\Users\Bernard\AppData\Local\Microsoft\Windows\Temporary Internet Files\Content.Outlook\CDEJOSQW\bull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0512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" descr="C:\Users\Bernard\AppData\Local\Microsoft\Windows\Temporary Internet Files\Content.Outlook\CDEJOSQW\bull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43852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3710" y="2743200"/>
            <a:ext cx="7204172" cy="46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 sz="2400" err="1" smtClean="0">
                <a:latin typeface="Futura Std Medium" charset="0"/>
              </a:rPr>
              <a:t>Susunan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struktur</a:t>
            </a:r>
            <a:r>
              <a:rPr lang="en-US" sz="2400" smtClean="0">
                <a:latin typeface="Futura Std Medium" charset="0"/>
              </a:rPr>
              <a:t> Protein </a:t>
            </a:r>
            <a:r>
              <a:rPr lang="en-US" sz="2400" err="1" smtClean="0">
                <a:latin typeface="Futura Std Medium" charset="0"/>
              </a:rPr>
              <a:t>sangat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penting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bagi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tubuh</a:t>
            </a:r>
            <a:endParaRPr lang="en-US" sz="2400">
              <a:latin typeface="Futura Std Medium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1150225"/>
            <a:ext cx="8015432" cy="8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r>
              <a:rPr lang="en-US" sz="2400" err="1" smtClean="0">
                <a:latin typeface="Futura Std Medium" charset="0"/>
              </a:rPr>
              <a:t>Tubuh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kita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membutuhkan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Asam</a:t>
            </a:r>
            <a:r>
              <a:rPr lang="en-US" sz="2400" smtClean="0">
                <a:latin typeface="Futura Std Medium" charset="0"/>
              </a:rPr>
              <a:t> Amino </a:t>
            </a:r>
            <a:r>
              <a:rPr lang="en-US" sz="2400" err="1" smtClean="0">
                <a:latin typeface="Futura Std Medium" charset="0"/>
              </a:rPr>
              <a:t>untuk</a:t>
            </a:r>
            <a:r>
              <a:rPr lang="en-US" sz="240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beraktivitas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setiap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hari</a:t>
            </a:r>
            <a:r>
              <a:rPr lang="en-US" sz="2400" smtClean="0">
                <a:latin typeface="Futura Std Medium" charset="0"/>
              </a:rPr>
              <a:t> </a:t>
            </a:r>
            <a:endParaRPr lang="en-US" sz="2400">
              <a:latin typeface="Futura Std Medium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1988425"/>
            <a:ext cx="9203987" cy="8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r>
              <a:rPr lang="en-US" sz="2400" err="1" smtClean="0">
                <a:latin typeface="Futura Std Medium" charset="0"/>
              </a:rPr>
              <a:t>Asam</a:t>
            </a:r>
            <a:r>
              <a:rPr lang="en-US" sz="2400" smtClean="0">
                <a:latin typeface="Futura Std Medium" charset="0"/>
              </a:rPr>
              <a:t> Amino </a:t>
            </a:r>
            <a:r>
              <a:rPr lang="en-US" sz="2400" err="1" smtClean="0">
                <a:latin typeface="Futura Std Medium" charset="0"/>
              </a:rPr>
              <a:t>merupakan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komposisi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utama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dalam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pembentukan</a:t>
            </a:r>
            <a:r>
              <a:rPr lang="en-US" sz="2400" smtClean="0">
                <a:latin typeface="Futura Std Medium" charset="0"/>
              </a:rPr>
              <a:t> </a:t>
            </a:r>
          </a:p>
          <a:p>
            <a:r>
              <a:rPr lang="en-US" sz="2400" smtClean="0">
                <a:latin typeface="Futura Std Medium" charset="0"/>
              </a:rPr>
              <a:t>Protein</a:t>
            </a:r>
            <a:endParaRPr lang="en-US" sz="2400">
              <a:latin typeface="Futura Std Medium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5569" y="6400800"/>
            <a:ext cx="6295159" cy="36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r>
              <a:rPr lang="en-US">
                <a:latin typeface="Futura Std Medium" charset="0"/>
              </a:rPr>
              <a:t>* </a:t>
            </a:r>
            <a:r>
              <a:rPr lang="en-US" i="1">
                <a:latin typeface="Futura Std Medium" charset="0"/>
              </a:rPr>
              <a:t>Michael </a:t>
            </a:r>
            <a:r>
              <a:rPr lang="en-US" i="1" err="1" smtClean="0">
                <a:latin typeface="Futura Std Medium" charset="0"/>
              </a:rPr>
              <a:t>Anisimov</a:t>
            </a:r>
            <a:r>
              <a:rPr lang="en-US" i="1" smtClean="0">
                <a:latin typeface="Futura Std Medium" charset="0"/>
              </a:rPr>
              <a:t> </a:t>
            </a:r>
            <a:r>
              <a:rPr lang="en-US" i="1">
                <a:latin typeface="Futura Std Medium" charset="0"/>
              </a:rPr>
              <a:t>– How many proteins exist</a:t>
            </a:r>
            <a:r>
              <a:rPr lang="en-US" i="1"/>
              <a:t>?</a:t>
            </a:r>
            <a:r>
              <a:rPr lang="en-US" i="1">
                <a:latin typeface="Futura Std Medium" charset="0"/>
              </a:rPr>
              <a:t> </a:t>
            </a:r>
            <a:r>
              <a:rPr lang="en-US" i="1" err="1">
                <a:latin typeface="Futura Std Medium" charset="0"/>
              </a:rPr>
              <a:t>WiseGeek</a:t>
            </a:r>
            <a:endParaRPr lang="en-US" i="1">
              <a:latin typeface="Futura Std Medium" charset="0"/>
            </a:endParaRPr>
          </a:p>
        </p:txBody>
      </p:sp>
      <p:pic>
        <p:nvPicPr>
          <p:cNvPr id="13" name="Picture 2" descr="C:\Users\Bernard\AppData\Local\Microsoft\Windows\Temporary Internet Files\Content.Outlook\CDEJOSQW\bull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511492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81000" y="4971894"/>
            <a:ext cx="8763000" cy="12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r>
              <a:rPr lang="en-US" sz="2400" err="1" smtClean="0">
                <a:latin typeface="Futura Std Medium" charset="0"/>
              </a:rPr>
              <a:t>Beberapa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jenis</a:t>
            </a:r>
            <a:r>
              <a:rPr lang="en-US" sz="2400" smtClean="0">
                <a:latin typeface="Futura Std Medium" charset="0"/>
              </a:rPr>
              <a:t> protein </a:t>
            </a:r>
            <a:r>
              <a:rPr lang="en-US" sz="2400" err="1" smtClean="0">
                <a:latin typeface="Futura Std Medium" charset="0"/>
              </a:rPr>
              <a:t>memberikan</a:t>
            </a:r>
            <a:r>
              <a:rPr lang="en-US" sz="2400" smtClean="0">
                <a:latin typeface="Futura Std Medium" charset="0"/>
              </a:rPr>
              <a:t> signal </a:t>
            </a:r>
            <a:r>
              <a:rPr lang="en-US" sz="2400" err="1" smtClean="0">
                <a:latin typeface="Futura Std Medium" charset="0"/>
              </a:rPr>
              <a:t>kepada</a:t>
            </a:r>
            <a:r>
              <a:rPr lang="en-US" sz="2400" smtClean="0">
                <a:latin typeface="Futura Std Medium" charset="0"/>
              </a:rPr>
              <a:t> protein </a:t>
            </a:r>
            <a:r>
              <a:rPr lang="en-US" sz="2400" err="1" smtClean="0">
                <a:latin typeface="Futura Std Medium" charset="0"/>
              </a:rPr>
              <a:t>lainnya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untuk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mengatur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lebih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dari</a:t>
            </a:r>
            <a:r>
              <a:rPr lang="en-US" sz="2400" smtClean="0">
                <a:latin typeface="Futura Std Medium" charset="0"/>
              </a:rPr>
              <a:t> 2000 </a:t>
            </a:r>
            <a:r>
              <a:rPr lang="en-US" sz="2400" err="1" smtClean="0">
                <a:latin typeface="Futura Std Medium" charset="0"/>
              </a:rPr>
              <a:t>proses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kimia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dalam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tubuh</a:t>
            </a:r>
            <a:r>
              <a:rPr lang="en-US" sz="2400" smtClean="0">
                <a:latin typeface="Futura Std Medium" charset="0"/>
              </a:rPr>
              <a:t>.</a:t>
            </a:r>
            <a:endParaRPr lang="en-US" sz="2400">
              <a:latin typeface="Futura Std Medium" charset="0"/>
            </a:endParaRPr>
          </a:p>
        </p:txBody>
      </p:sp>
      <p:pic>
        <p:nvPicPr>
          <p:cNvPr id="16" name="Picture 2" descr="C:\Users\Bernard\AppData\Local\Microsoft\Windows\Temporary Internet Files\Content.Outlook\CDEJOSQW\bull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20052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381000" y="4122025"/>
            <a:ext cx="9067800" cy="8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r>
              <a:rPr lang="en-US" sz="2400" smtClean="0">
                <a:latin typeface="Futura Std Medium" charset="0"/>
              </a:rPr>
              <a:t>Protein </a:t>
            </a:r>
            <a:r>
              <a:rPr lang="en-US" sz="2400" err="1" smtClean="0">
                <a:latin typeface="Futura Std Medium" charset="0"/>
              </a:rPr>
              <a:t>digunakan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untuk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membentuk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dan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memperbaharui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struktur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tubuh</a:t>
            </a:r>
            <a:r>
              <a:rPr lang="en-US" sz="2400" smtClean="0">
                <a:latin typeface="Futura Std Medium" charset="0"/>
              </a:rPr>
              <a:t> (</a:t>
            </a:r>
            <a:r>
              <a:rPr lang="en-US" sz="2400" err="1" smtClean="0">
                <a:latin typeface="Futura Std Medium" charset="0"/>
              </a:rPr>
              <a:t>sel</a:t>
            </a:r>
            <a:r>
              <a:rPr lang="en-US" sz="2400" smtClean="0">
                <a:latin typeface="Futura Std Medium" charset="0"/>
              </a:rPr>
              <a:t>, </a:t>
            </a:r>
            <a:r>
              <a:rPr lang="en-US" sz="2400" err="1" smtClean="0">
                <a:latin typeface="Futura Std Medium" charset="0"/>
              </a:rPr>
              <a:t>otot</a:t>
            </a:r>
            <a:r>
              <a:rPr lang="en-US" sz="2400" smtClean="0">
                <a:latin typeface="Futura Std Medium" charset="0"/>
              </a:rPr>
              <a:t>, </a:t>
            </a:r>
            <a:r>
              <a:rPr lang="en-US" sz="2400" err="1" smtClean="0">
                <a:latin typeface="Futura Std Medium" charset="0"/>
              </a:rPr>
              <a:t>kulit</a:t>
            </a:r>
            <a:r>
              <a:rPr lang="en-US" sz="2400" smtClean="0">
                <a:latin typeface="Futura Std Medium" charset="0"/>
              </a:rPr>
              <a:t>, </a:t>
            </a:r>
            <a:r>
              <a:rPr lang="en-US" sz="2400" err="1" smtClean="0">
                <a:latin typeface="Futura Std Medium" charset="0"/>
              </a:rPr>
              <a:t>rambut</a:t>
            </a:r>
            <a:r>
              <a:rPr lang="en-US" sz="2400" smtClean="0">
                <a:latin typeface="Futura Std Medium" charset="0"/>
              </a:rPr>
              <a:t>, </a:t>
            </a:r>
            <a:r>
              <a:rPr lang="en-US" sz="2400" err="1" smtClean="0">
                <a:latin typeface="Futura Std Medium" charset="0"/>
              </a:rPr>
              <a:t>pembuluh</a:t>
            </a:r>
            <a:r>
              <a:rPr lang="en-US" sz="2400" smtClean="0">
                <a:latin typeface="Futura Std Medium" charset="0"/>
              </a:rPr>
              <a:t> </a:t>
            </a:r>
            <a:r>
              <a:rPr lang="en-US" sz="2400" err="1" smtClean="0">
                <a:latin typeface="Futura Std Medium" charset="0"/>
              </a:rPr>
              <a:t>darah</a:t>
            </a:r>
            <a:r>
              <a:rPr lang="en-US" sz="2400" smtClean="0">
                <a:latin typeface="Futura Std Medium" charset="0"/>
              </a:rPr>
              <a:t>, </a:t>
            </a:r>
            <a:r>
              <a:rPr lang="en-US" sz="2400" err="1" smtClean="0">
                <a:latin typeface="Futura Std Medium" charset="0"/>
              </a:rPr>
              <a:t>dll</a:t>
            </a:r>
            <a:r>
              <a:rPr lang="en-US" sz="2400" smtClean="0">
                <a:latin typeface="Futura Std Medium" charset="0"/>
              </a:rPr>
              <a:t>)</a:t>
            </a:r>
            <a:endParaRPr lang="en-US" sz="2400">
              <a:latin typeface="Futura Std Medium" charset="0"/>
            </a:endParaRPr>
          </a:p>
        </p:txBody>
      </p:sp>
      <p:pic>
        <p:nvPicPr>
          <p:cNvPr id="18" name="Picture 2" descr="C:\Users\Bernard\AppData\Local\Microsoft\Windows\Temporary Internet Files\Content.Outlook\CDEJOSQW\bull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98679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4" grpId="0"/>
      <p:bldP spid="5" grpId="0"/>
      <p:bldP spid="6" grpId="0"/>
      <p:bldP spid="7" grpId="0"/>
      <p:bldP spid="14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0" y="20311"/>
            <a:ext cx="9144000" cy="129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en-US" sz="39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Mengapa</a:t>
            </a:r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9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kita</a:t>
            </a:r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9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membutuhkan</a:t>
            </a:r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</a:p>
          <a:p>
            <a:pPr algn="ctr"/>
            <a:r>
              <a:rPr lang="en-US" sz="39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Asam</a:t>
            </a:r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Amino?</a:t>
            </a:r>
            <a:endParaRPr lang="en-US" sz="3900" b="1">
              <a:solidFill>
                <a:srgbClr val="FF7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4168" y="1407400"/>
            <a:ext cx="8748568" cy="533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/>
            <a:r>
              <a:rPr lang="en-US" altLang="ja-JP" sz="2200" err="1" smtClean="0">
                <a:latin typeface="Futura Std Medium" charset="0"/>
              </a:rPr>
              <a:t>Tubuh</a:t>
            </a:r>
            <a:r>
              <a:rPr lang="en-US" altLang="ja-JP" sz="2200" smtClean="0">
                <a:latin typeface="Futura Std Medium" charset="0"/>
              </a:rPr>
              <a:t> </a:t>
            </a:r>
            <a:r>
              <a:rPr lang="en-US" altLang="ja-JP" sz="2200" err="1" smtClean="0">
                <a:latin typeface="Futura Std Medium" charset="0"/>
              </a:rPr>
              <a:t>membutuhkan</a:t>
            </a:r>
            <a:r>
              <a:rPr lang="en-US" altLang="ja-JP" sz="2200" smtClean="0">
                <a:latin typeface="Futura Std Medium" charset="0"/>
              </a:rPr>
              <a:t> </a:t>
            </a:r>
            <a:r>
              <a:rPr lang="en-US" altLang="ja-JP" sz="2200" err="1" smtClean="0">
                <a:latin typeface="Futura Std Medium" charset="0"/>
              </a:rPr>
              <a:t>asam</a:t>
            </a:r>
            <a:r>
              <a:rPr lang="en-US" altLang="ja-JP" sz="2200" smtClean="0">
                <a:latin typeface="Futura Std Medium" charset="0"/>
              </a:rPr>
              <a:t> amino </a:t>
            </a:r>
            <a:r>
              <a:rPr lang="en-US" altLang="ja-JP" sz="2200" err="1" smtClean="0">
                <a:latin typeface="Futura Std Medium" charset="0"/>
              </a:rPr>
              <a:t>untuk</a:t>
            </a:r>
            <a:r>
              <a:rPr lang="en-US" altLang="ja-JP" sz="2200" smtClean="0">
                <a:latin typeface="Futura Std Medium" charset="0"/>
              </a:rPr>
              <a:t> </a:t>
            </a:r>
            <a:r>
              <a:rPr lang="en-US" altLang="ja-JP" sz="2200" err="1" smtClean="0">
                <a:latin typeface="Futura Std Medium" charset="0"/>
              </a:rPr>
              <a:t>memaksimalkan</a:t>
            </a:r>
            <a:r>
              <a:rPr lang="en-US" altLang="ja-JP" sz="2200" smtClean="0">
                <a:latin typeface="Futura Std Medium" charset="0"/>
              </a:rPr>
              <a:t> </a:t>
            </a:r>
            <a:r>
              <a:rPr lang="en-US" altLang="ja-JP" sz="2200" err="1" smtClean="0">
                <a:latin typeface="Futura Std Medium" charset="0"/>
              </a:rPr>
              <a:t>fungsi</a:t>
            </a:r>
            <a:endParaRPr lang="en-US" altLang="ja-JP" sz="2200" smtClean="0">
              <a:latin typeface="Futura Std Medium" charset="0"/>
            </a:endParaRPr>
          </a:p>
          <a:p>
            <a:pPr algn="ctr"/>
            <a:r>
              <a:rPr lang="en-US" altLang="ja-JP" sz="2200" err="1" smtClean="0">
                <a:latin typeface="Futura Std Medium" charset="0"/>
              </a:rPr>
              <a:t>Dalam</a:t>
            </a:r>
            <a:r>
              <a:rPr lang="en-US" altLang="ja-JP" sz="2200" smtClean="0">
                <a:latin typeface="Futura Std Medium" charset="0"/>
              </a:rPr>
              <a:t> </a:t>
            </a:r>
            <a:r>
              <a:rPr lang="en-US" altLang="ja-JP" sz="2200" err="1" smtClean="0">
                <a:latin typeface="Futura Std Medium" charset="0"/>
              </a:rPr>
              <a:t>tubuh</a:t>
            </a:r>
            <a:r>
              <a:rPr lang="en-US" altLang="ja-JP" sz="2200" smtClean="0">
                <a:latin typeface="Futura Std Medium" charset="0"/>
              </a:rPr>
              <a:t>: </a:t>
            </a:r>
            <a:endParaRPr lang="en-US" altLang="ja-JP" sz="2200">
              <a:latin typeface="Futura Std Medium" charset="0"/>
            </a:endParaRPr>
          </a:p>
          <a:p>
            <a:pPr algn="ctr"/>
            <a:endParaRPr lang="en-US" altLang="ja-JP" sz="1300">
              <a:latin typeface="Futura Std Medium" charset="0"/>
            </a:endParaRPr>
          </a:p>
          <a:p>
            <a:pPr>
              <a:spcBef>
                <a:spcPts val="538"/>
              </a:spcBef>
              <a:buFont typeface="Calibri" pitchFamily="34" charset="0"/>
              <a:buAutoNum type="arabicPeriod"/>
            </a:pPr>
            <a:r>
              <a:rPr lang="en-US" sz="2200">
                <a:latin typeface="Futura Std Medium" charset="0"/>
              </a:rPr>
              <a:t>   </a:t>
            </a:r>
            <a:r>
              <a:rPr lang="en-US" sz="2200" err="1" smtClean="0">
                <a:latin typeface="Futura Std Medium" charset="0"/>
              </a:rPr>
              <a:t>Pembentukan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otot</a:t>
            </a:r>
            <a:r>
              <a:rPr lang="en-US" sz="2200" smtClean="0">
                <a:latin typeface="Futura Std Medium" charset="0"/>
              </a:rPr>
              <a:t> </a:t>
            </a:r>
            <a:endParaRPr lang="en-US" sz="2200">
              <a:latin typeface="Futura Std Medium" charset="0"/>
            </a:endParaRPr>
          </a:p>
          <a:p>
            <a:pPr>
              <a:spcBef>
                <a:spcPts val="538"/>
              </a:spcBef>
              <a:buFont typeface="Calibri" pitchFamily="34" charset="0"/>
              <a:buAutoNum type="arabicPeriod"/>
            </a:pPr>
            <a:r>
              <a:rPr lang="en-US" sz="2200">
                <a:latin typeface="Futura Std Medium" charset="0"/>
              </a:rPr>
              <a:t>   </a:t>
            </a:r>
            <a:r>
              <a:rPr lang="en-US" sz="2200" err="1" smtClean="0">
                <a:latin typeface="Futura Std Medium" charset="0"/>
              </a:rPr>
              <a:t>Memperbaiki</a:t>
            </a:r>
            <a:r>
              <a:rPr lang="en-US" sz="2200" smtClean="0">
                <a:latin typeface="Futura Std Medium" charset="0"/>
              </a:rPr>
              <a:t> organ – </a:t>
            </a:r>
            <a:r>
              <a:rPr lang="en-US" sz="2200" err="1" smtClean="0">
                <a:latin typeface="Futura Std Medium" charset="0"/>
              </a:rPr>
              <a:t>Jantung</a:t>
            </a:r>
            <a:r>
              <a:rPr lang="en-US" sz="2200" smtClean="0">
                <a:latin typeface="Futura Std Medium" charset="0"/>
              </a:rPr>
              <a:t>, </a:t>
            </a:r>
            <a:r>
              <a:rPr lang="en-US" sz="2200" err="1" smtClean="0">
                <a:latin typeface="Futura Std Medium" charset="0"/>
              </a:rPr>
              <a:t>Hati</a:t>
            </a:r>
            <a:r>
              <a:rPr lang="en-US" sz="2200" smtClean="0">
                <a:latin typeface="Futura Std Medium" charset="0"/>
              </a:rPr>
              <a:t>, </a:t>
            </a:r>
            <a:r>
              <a:rPr lang="en-US" sz="2200" err="1" smtClean="0">
                <a:latin typeface="Futura Std Medium" charset="0"/>
              </a:rPr>
              <a:t>Pankreas</a:t>
            </a:r>
            <a:endParaRPr lang="en-US" sz="2200">
              <a:latin typeface="Futura Std Medium" charset="0"/>
            </a:endParaRPr>
          </a:p>
          <a:p>
            <a:pPr>
              <a:spcBef>
                <a:spcPts val="538"/>
              </a:spcBef>
              <a:buFont typeface="Calibri" pitchFamily="34" charset="0"/>
              <a:buAutoNum type="arabicPeriod"/>
            </a:pPr>
            <a:r>
              <a:rPr lang="en-US" sz="2200">
                <a:latin typeface="Futura Std Medium" charset="0"/>
              </a:rPr>
              <a:t> </a:t>
            </a:r>
            <a:r>
              <a:rPr lang="en-US" sz="2200" smtClean="0">
                <a:latin typeface="Futura Std Medium" charset="0"/>
              </a:rPr>
              <a:t>  </a:t>
            </a:r>
            <a:r>
              <a:rPr lang="en-US" sz="2200" err="1" smtClean="0">
                <a:latin typeface="Futura Std Medium" charset="0"/>
              </a:rPr>
              <a:t>Menyehatkan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rambut</a:t>
            </a:r>
            <a:r>
              <a:rPr lang="en-US" sz="2200" smtClean="0">
                <a:latin typeface="Futura Std Medium" charset="0"/>
              </a:rPr>
              <a:t>, </a:t>
            </a:r>
            <a:r>
              <a:rPr lang="en-US" sz="2200" err="1" smtClean="0">
                <a:latin typeface="Futura Std Medium" charset="0"/>
              </a:rPr>
              <a:t>kulit</a:t>
            </a:r>
            <a:r>
              <a:rPr lang="en-US" sz="2200" smtClean="0">
                <a:latin typeface="Futura Std Medium" charset="0"/>
              </a:rPr>
              <a:t>, &amp; kuku</a:t>
            </a:r>
            <a:endParaRPr lang="en-US" sz="2200">
              <a:latin typeface="Futura Std Medium" charset="0"/>
            </a:endParaRPr>
          </a:p>
          <a:p>
            <a:pPr>
              <a:spcBef>
                <a:spcPts val="538"/>
              </a:spcBef>
              <a:buFont typeface="Calibri" pitchFamily="34" charset="0"/>
              <a:buAutoNum type="arabicPeriod"/>
            </a:pPr>
            <a:r>
              <a:rPr lang="en-US" sz="2200">
                <a:latin typeface="Futura Std Medium" charset="0"/>
              </a:rPr>
              <a:t>   </a:t>
            </a:r>
            <a:r>
              <a:rPr lang="en-US" sz="2200" err="1" smtClean="0">
                <a:latin typeface="Futura Std Medium" charset="0"/>
              </a:rPr>
              <a:t>Meningkatkan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sistem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kekebalan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tubuh</a:t>
            </a:r>
            <a:endParaRPr lang="en-US" sz="2200" smtClean="0">
              <a:latin typeface="Futura Std Medium" charset="0"/>
            </a:endParaRPr>
          </a:p>
          <a:p>
            <a:pPr>
              <a:spcBef>
                <a:spcPts val="538"/>
              </a:spcBef>
              <a:buFont typeface="Calibri" pitchFamily="34" charset="0"/>
              <a:buAutoNum type="arabicPeriod"/>
            </a:pPr>
            <a:r>
              <a:rPr lang="en-US" sz="2200" smtClean="0">
                <a:latin typeface="Futura Std Medium" charset="0"/>
              </a:rPr>
              <a:t>   </a:t>
            </a:r>
            <a:r>
              <a:rPr lang="en-US" sz="2200" err="1" smtClean="0">
                <a:latin typeface="Futura Std Medium" charset="0"/>
              </a:rPr>
              <a:t>Mengatur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Hormon</a:t>
            </a:r>
            <a:r>
              <a:rPr lang="en-US" sz="2200" smtClean="0">
                <a:latin typeface="Futura Std Medium" charset="0"/>
              </a:rPr>
              <a:t> – Insulin, </a:t>
            </a:r>
            <a:r>
              <a:rPr lang="en-US" sz="2200" err="1" smtClean="0">
                <a:latin typeface="Futura Std Medium" charset="0"/>
              </a:rPr>
              <a:t>Cortisol</a:t>
            </a:r>
            <a:r>
              <a:rPr lang="en-US" sz="2200" smtClean="0">
                <a:latin typeface="Futura Std Medium" charset="0"/>
              </a:rPr>
              <a:t>, Adrenaline, HGH,  </a:t>
            </a:r>
            <a:br>
              <a:rPr lang="en-US" sz="2200" smtClean="0">
                <a:latin typeface="Futura Std Medium" charset="0"/>
              </a:rPr>
            </a:br>
            <a:r>
              <a:rPr lang="en-US" sz="2200" smtClean="0">
                <a:latin typeface="Futura Std Medium" charset="0"/>
              </a:rPr>
              <a:t>      </a:t>
            </a:r>
            <a:r>
              <a:rPr lang="en-US" sz="2200" err="1" smtClean="0">
                <a:latin typeface="Futura Std Medium" charset="0"/>
              </a:rPr>
              <a:t>Testosteron</a:t>
            </a:r>
            <a:r>
              <a:rPr lang="en-US" sz="2200" smtClean="0">
                <a:latin typeface="Futura Std Medium" charset="0"/>
              </a:rPr>
              <a:t>, Estrogen, </a:t>
            </a:r>
            <a:r>
              <a:rPr lang="en-US" sz="2200" err="1" smtClean="0">
                <a:latin typeface="Futura Std Medium" charset="0"/>
              </a:rPr>
              <a:t>dan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Progresterone</a:t>
            </a:r>
            <a:r>
              <a:rPr lang="en-US" sz="2200" smtClean="0">
                <a:latin typeface="Futura Std Medium" charset="0"/>
              </a:rPr>
              <a:t>.</a:t>
            </a:r>
          </a:p>
          <a:p>
            <a:pPr>
              <a:spcBef>
                <a:spcPts val="538"/>
              </a:spcBef>
              <a:buFont typeface="Calibri" pitchFamily="34" charset="0"/>
              <a:buAutoNum type="arabicPeriod"/>
            </a:pPr>
            <a:r>
              <a:rPr lang="en-US" sz="2200" smtClean="0">
                <a:latin typeface="Futura Std Medium" charset="0"/>
              </a:rPr>
              <a:t>   </a:t>
            </a:r>
            <a:r>
              <a:rPr lang="en-US" sz="2200" err="1" smtClean="0">
                <a:latin typeface="Futura Std Medium" charset="0"/>
              </a:rPr>
              <a:t>Mengatur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kadar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gula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darah</a:t>
            </a:r>
            <a:r>
              <a:rPr lang="en-US" sz="2200" smtClean="0">
                <a:latin typeface="Futura Std Medium" charset="0"/>
              </a:rPr>
              <a:t>, </a:t>
            </a:r>
            <a:r>
              <a:rPr lang="en-US" sz="2200" err="1" smtClean="0">
                <a:latin typeface="Futura Std Medium" charset="0"/>
              </a:rPr>
              <a:t>Enzim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dan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kadar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kolesterol</a:t>
            </a:r>
            <a:endParaRPr lang="en-US" sz="2200">
              <a:latin typeface="Futura Std Medium" charset="0"/>
            </a:endParaRPr>
          </a:p>
          <a:p>
            <a:pPr>
              <a:spcBef>
                <a:spcPts val="538"/>
              </a:spcBef>
              <a:buFont typeface="Calibri" pitchFamily="34" charset="0"/>
              <a:buAutoNum type="arabicPeriod"/>
            </a:pPr>
            <a:r>
              <a:rPr lang="en-US" sz="2200">
                <a:latin typeface="Futura Std Medium" charset="0"/>
              </a:rPr>
              <a:t>   </a:t>
            </a:r>
            <a:r>
              <a:rPr lang="en-US" sz="2200" err="1" smtClean="0">
                <a:latin typeface="Futura Std Medium" charset="0"/>
              </a:rPr>
              <a:t>Mengatur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berat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badan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tubuh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i="1" smtClean="0">
                <a:latin typeface="Futura Std Medium" charset="0"/>
              </a:rPr>
              <a:t>(Weight </a:t>
            </a:r>
            <a:r>
              <a:rPr lang="en-US" sz="2200" i="1">
                <a:latin typeface="Futura Std Medium" charset="0"/>
              </a:rPr>
              <a:t>Loss Weight </a:t>
            </a:r>
            <a:r>
              <a:rPr lang="en-US" sz="2200" i="1" smtClean="0">
                <a:latin typeface="Futura Std Medium" charset="0"/>
              </a:rPr>
              <a:t>Gain)</a:t>
            </a:r>
            <a:endParaRPr lang="en-US" sz="2200" i="1">
              <a:latin typeface="Futura Std Medium" charset="0"/>
            </a:endParaRPr>
          </a:p>
          <a:p>
            <a:pPr>
              <a:spcBef>
                <a:spcPts val="538"/>
              </a:spcBef>
              <a:buFont typeface="Calibri" pitchFamily="34" charset="0"/>
              <a:buAutoNum type="arabicPeriod"/>
            </a:pPr>
            <a:r>
              <a:rPr lang="en-US" sz="2200">
                <a:latin typeface="Futura Std Medium" charset="0"/>
              </a:rPr>
              <a:t>   </a:t>
            </a:r>
            <a:r>
              <a:rPr lang="en-US" sz="2200" err="1" smtClean="0">
                <a:latin typeface="Futura Std Medium" charset="0"/>
              </a:rPr>
              <a:t>Meningkatkan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kerja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otak</a:t>
            </a:r>
            <a:r>
              <a:rPr lang="en-US" sz="2200" smtClean="0">
                <a:latin typeface="Futura Std Medium" charset="0"/>
              </a:rPr>
              <a:t>, </a:t>
            </a:r>
            <a:r>
              <a:rPr lang="en-US" sz="2200" err="1" smtClean="0">
                <a:latin typeface="Futura Std Medium" charset="0"/>
              </a:rPr>
              <a:t>daya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ingat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dan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konsentrasi</a:t>
            </a:r>
            <a:endParaRPr lang="en-US" sz="2200">
              <a:latin typeface="Futura Std Medium" charset="0"/>
            </a:endParaRPr>
          </a:p>
          <a:p>
            <a:pPr>
              <a:spcBef>
                <a:spcPts val="538"/>
              </a:spcBef>
              <a:buFont typeface="Calibri" pitchFamily="34" charset="0"/>
              <a:buAutoNum type="arabicPeriod"/>
            </a:pPr>
            <a:r>
              <a:rPr lang="en-US" sz="2200">
                <a:latin typeface="Futura Std Medium" charset="0"/>
              </a:rPr>
              <a:t> 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Mengatur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saraf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otak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i="1" smtClean="0">
                <a:latin typeface="Futura Std Medium" charset="0"/>
              </a:rPr>
              <a:t>(Neurotransmitters)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>
                <a:latin typeface="Futura Std Medium" charset="0"/>
              </a:rPr>
              <a:t>– Peptides</a:t>
            </a:r>
          </a:p>
          <a:p>
            <a:pPr>
              <a:spcBef>
                <a:spcPts val="538"/>
              </a:spcBef>
            </a:pPr>
            <a:r>
              <a:rPr lang="en-US" sz="2200">
                <a:latin typeface="Futura Std Medium" charset="0"/>
              </a:rPr>
              <a:t>      Serotonin, Endorphins, Dopamine, GABA &amp; Melatonin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-76200" y="87340"/>
            <a:ext cx="9144000" cy="67466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900" b="1" err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  <a:ea typeface="ＭＳ Ｐゴシック" pitchFamily="34" charset="-128"/>
              </a:rPr>
              <a:t>Penyebaran</a:t>
            </a:r>
            <a:r>
              <a:rPr lang="en-US" sz="3900" b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  <a:ea typeface="ＭＳ Ｐゴシック" pitchFamily="34" charset="-128"/>
              </a:rPr>
              <a:t> </a:t>
            </a:r>
            <a:r>
              <a:rPr lang="en-US" sz="3900" b="1" err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  <a:ea typeface="ＭＳ Ｐゴシック" pitchFamily="34" charset="-128"/>
              </a:rPr>
              <a:t>Asam</a:t>
            </a:r>
            <a:r>
              <a:rPr lang="en-US" sz="3900" b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  <a:ea typeface="ＭＳ Ｐゴシック" pitchFamily="34" charset="-128"/>
              </a:rPr>
              <a:t> Amino </a:t>
            </a:r>
            <a:r>
              <a:rPr lang="en-US" sz="3900" b="1" err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  <a:ea typeface="ＭＳ Ｐゴシック" pitchFamily="34" charset="-128"/>
              </a:rPr>
              <a:t>sempurna</a:t>
            </a:r>
            <a:endParaRPr lang="en-US" sz="3900" b="1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 charset="0"/>
              <a:ea typeface="ＭＳ Ｐゴシック" pitchFamily="34" charset="-128"/>
            </a:endParaRPr>
          </a:p>
        </p:txBody>
      </p:sp>
      <p:pic>
        <p:nvPicPr>
          <p:cNvPr id="47106" name="Picture 2" descr="aminoacid.png"/>
          <p:cNvPicPr>
            <a:picLocks noChangeAspect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1295400" y="838200"/>
            <a:ext cx="6096000" cy="577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33400"/>
            <a:ext cx="1380796" cy="636857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ctr"/>
            <a:r>
              <a:rPr lang="en-US" b="1" err="1" smtClean="0"/>
              <a:t>Kandungan</a:t>
            </a:r>
            <a:endParaRPr lang="en-US" b="1" smtClean="0"/>
          </a:p>
          <a:p>
            <a:pPr algn="ctr"/>
            <a:r>
              <a:rPr lang="en-US" b="1" err="1" smtClean="0"/>
              <a:t>Asam</a:t>
            </a:r>
            <a:r>
              <a:rPr lang="en-US" b="1" smtClean="0"/>
              <a:t> Amino</a:t>
            </a:r>
            <a:endParaRPr lang="en-US" b="1"/>
          </a:p>
        </p:txBody>
      </p:sp>
      <p:sp>
        <p:nvSpPr>
          <p:cNvPr id="4" name="TextBox 3"/>
          <p:cNvSpPr txBox="1"/>
          <p:nvPr/>
        </p:nvSpPr>
        <p:spPr>
          <a:xfrm>
            <a:off x="2667000" y="941295"/>
            <a:ext cx="6449042" cy="1406299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2500" smtClean="0"/>
              <a:t>Protein </a:t>
            </a:r>
            <a:r>
              <a:rPr lang="en-US" sz="2500" err="1" smtClean="0"/>
              <a:t>untuk</a:t>
            </a:r>
            <a:r>
              <a:rPr lang="en-US" sz="2500" smtClean="0"/>
              <a:t> </a:t>
            </a:r>
            <a:r>
              <a:rPr lang="en-US" sz="2500" err="1" smtClean="0"/>
              <a:t>seluruh</a:t>
            </a:r>
            <a:r>
              <a:rPr lang="en-US" sz="2500" smtClean="0"/>
              <a:t> </a:t>
            </a:r>
            <a:r>
              <a:rPr lang="en-US" sz="2500" err="1" smtClean="0"/>
              <a:t>bagian</a:t>
            </a:r>
            <a:r>
              <a:rPr lang="en-US" sz="2500" smtClean="0"/>
              <a:t> </a:t>
            </a:r>
            <a:r>
              <a:rPr lang="en-US" sz="2500" err="1" smtClean="0"/>
              <a:t>struktural</a:t>
            </a:r>
            <a:r>
              <a:rPr lang="en-US" sz="2500" smtClean="0"/>
              <a:t> </a:t>
            </a:r>
            <a:r>
              <a:rPr lang="en-US" sz="2500" err="1" smtClean="0"/>
              <a:t>dalam</a:t>
            </a:r>
            <a:r>
              <a:rPr lang="en-US" sz="2500" smtClean="0"/>
              <a:t> </a:t>
            </a:r>
          </a:p>
          <a:p>
            <a:r>
              <a:rPr lang="en-US" sz="2500" err="1" smtClean="0"/>
              <a:t>tubuh</a:t>
            </a:r>
            <a:r>
              <a:rPr lang="en-US" sz="2500" smtClean="0"/>
              <a:t> </a:t>
            </a:r>
            <a:r>
              <a:rPr lang="en-US" sz="2500" err="1" smtClean="0"/>
              <a:t>kita</a:t>
            </a:r>
            <a:endParaRPr lang="en-US" sz="2500"/>
          </a:p>
          <a:p>
            <a:r>
              <a:rPr lang="en-US" smtClean="0"/>
              <a:t>Protein </a:t>
            </a:r>
            <a:r>
              <a:rPr lang="en-US" err="1" smtClean="0"/>
              <a:t>seperti</a:t>
            </a:r>
            <a:r>
              <a:rPr lang="en-US" smtClean="0"/>
              <a:t> yang </a:t>
            </a:r>
            <a:r>
              <a:rPr lang="en-US" err="1" smtClean="0"/>
              <a:t>terdapat</a:t>
            </a:r>
            <a:r>
              <a:rPr lang="en-US" smtClean="0"/>
              <a:t> </a:t>
            </a:r>
            <a:r>
              <a:rPr lang="en-US" err="1" smtClean="0"/>
              <a:t>pada</a:t>
            </a:r>
            <a:r>
              <a:rPr lang="en-US" smtClean="0"/>
              <a:t> </a:t>
            </a:r>
            <a:r>
              <a:rPr lang="en-US" err="1" smtClean="0"/>
              <a:t>rambut</a:t>
            </a:r>
            <a:r>
              <a:rPr lang="en-US" smtClean="0"/>
              <a:t>, </a:t>
            </a:r>
            <a:r>
              <a:rPr lang="en-US" err="1" smtClean="0"/>
              <a:t>kulit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kuku.</a:t>
            </a:r>
          </a:p>
          <a:p>
            <a:r>
              <a:rPr lang="en-US" err="1" smtClean="0"/>
              <a:t>Berasal</a:t>
            </a:r>
            <a:r>
              <a:rPr lang="en-US" smtClean="0"/>
              <a:t> </a:t>
            </a:r>
            <a:r>
              <a:rPr lang="en-US" err="1" smtClean="0"/>
              <a:t>dari</a:t>
            </a:r>
            <a:r>
              <a:rPr lang="en-US" smtClean="0"/>
              <a:t> </a:t>
            </a:r>
            <a:r>
              <a:rPr lang="en-US" err="1" smtClean="0"/>
              <a:t>rantai</a:t>
            </a:r>
            <a:r>
              <a:rPr lang="en-US" smtClean="0"/>
              <a:t> </a:t>
            </a:r>
            <a:r>
              <a:rPr lang="en-US" err="1" smtClean="0"/>
              <a:t>asam</a:t>
            </a:r>
            <a:r>
              <a:rPr lang="en-US" smtClean="0"/>
              <a:t> amino yang </a:t>
            </a:r>
            <a:r>
              <a:rPr lang="en-US" err="1" smtClean="0"/>
              <a:t>saling</a:t>
            </a:r>
            <a:r>
              <a:rPr lang="en-US" smtClean="0"/>
              <a:t> </a:t>
            </a:r>
            <a:r>
              <a:rPr lang="en-US" err="1" smtClean="0"/>
              <a:t>mengikat</a:t>
            </a:r>
            <a:r>
              <a:rPr lang="en-US" smtClean="0"/>
              <a:t> </a:t>
            </a:r>
            <a:r>
              <a:rPr lang="en-US" err="1" smtClean="0"/>
              <a:t>satu</a:t>
            </a:r>
            <a:r>
              <a:rPr lang="en-US" smtClean="0"/>
              <a:t> </a:t>
            </a:r>
            <a:r>
              <a:rPr lang="en-US" err="1" smtClean="0"/>
              <a:t>sama</a:t>
            </a:r>
            <a:r>
              <a:rPr lang="en-US" smtClean="0"/>
              <a:t> lain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2384116"/>
            <a:ext cx="6026297" cy="5007284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2500" smtClean="0"/>
              <a:t>Protein yang </a:t>
            </a:r>
            <a:r>
              <a:rPr lang="en-US" sz="2500" err="1" smtClean="0"/>
              <a:t>memacu</a:t>
            </a:r>
            <a:r>
              <a:rPr lang="en-US" sz="2500" smtClean="0"/>
              <a:t> </a:t>
            </a:r>
            <a:r>
              <a:rPr lang="en-US" sz="2500" err="1" smtClean="0"/>
              <a:t>dan</a:t>
            </a:r>
            <a:r>
              <a:rPr lang="en-US" sz="2500" smtClean="0"/>
              <a:t> </a:t>
            </a:r>
            <a:r>
              <a:rPr lang="en-US" sz="2500" err="1" smtClean="0"/>
              <a:t>mengatur</a:t>
            </a:r>
            <a:r>
              <a:rPr lang="en-US" sz="2500" smtClean="0"/>
              <a:t> </a:t>
            </a:r>
            <a:r>
              <a:rPr lang="en-US" sz="2500" err="1" smtClean="0"/>
              <a:t>seluruh</a:t>
            </a:r>
            <a:r>
              <a:rPr lang="en-US" sz="2500" smtClean="0"/>
              <a:t> </a:t>
            </a:r>
          </a:p>
          <a:p>
            <a:r>
              <a:rPr lang="en-US" sz="2500" err="1" smtClean="0"/>
              <a:t>Fungsi</a:t>
            </a:r>
            <a:r>
              <a:rPr lang="en-US" sz="2500" smtClean="0"/>
              <a:t> </a:t>
            </a:r>
            <a:r>
              <a:rPr lang="en-US" sz="2500" err="1" smtClean="0"/>
              <a:t>kimiawi</a:t>
            </a:r>
            <a:r>
              <a:rPr lang="en-US" sz="2500" smtClean="0"/>
              <a:t> </a:t>
            </a:r>
            <a:r>
              <a:rPr lang="en-US" sz="2500" err="1" smtClean="0"/>
              <a:t>pada</a:t>
            </a:r>
            <a:r>
              <a:rPr lang="en-US" sz="2500" smtClean="0"/>
              <a:t> </a:t>
            </a:r>
            <a:r>
              <a:rPr lang="en-US" sz="2500" err="1" smtClean="0"/>
              <a:t>tubuh</a:t>
            </a:r>
            <a:r>
              <a:rPr lang="en-US" sz="250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Peptides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Fibroblast Growth factors (FGF)</a:t>
            </a:r>
          </a:p>
          <a:p>
            <a:pPr>
              <a:buFont typeface="Arial" pitchFamily="34" charset="0"/>
              <a:buChar char="•"/>
            </a:pPr>
            <a:r>
              <a:rPr lang="en-US" err="1" smtClean="0"/>
              <a:t>Enzim</a:t>
            </a:r>
            <a:endParaRPr lang="en-US" smtClean="0"/>
          </a:p>
          <a:p>
            <a:pPr>
              <a:buFont typeface="Arial" pitchFamily="34" charset="0"/>
              <a:buChar char="•"/>
            </a:pPr>
            <a:r>
              <a:rPr lang="en-US" err="1" smtClean="0"/>
              <a:t>Hormon</a:t>
            </a:r>
            <a:r>
              <a:rPr lang="en-US" smtClean="0"/>
              <a:t>  (</a:t>
            </a:r>
            <a:r>
              <a:rPr lang="en-US" err="1" smtClean="0"/>
              <a:t>Hormon</a:t>
            </a:r>
            <a:r>
              <a:rPr lang="en-US" smtClean="0"/>
              <a:t> </a:t>
            </a:r>
            <a:r>
              <a:rPr lang="en-US" err="1" smtClean="0"/>
              <a:t>pertumbuhan</a:t>
            </a:r>
            <a:r>
              <a:rPr lang="en-US" smtClean="0"/>
              <a:t>, Testosterone, Estrogen, </a:t>
            </a:r>
          </a:p>
          <a:p>
            <a:r>
              <a:rPr lang="en-US" smtClean="0"/>
              <a:t>  Serotonin, </a:t>
            </a:r>
            <a:r>
              <a:rPr lang="en-US" err="1" smtClean="0"/>
              <a:t>Cortisol</a:t>
            </a:r>
            <a:r>
              <a:rPr lang="en-US" smtClean="0"/>
              <a:t>, Adrenaline)</a:t>
            </a:r>
          </a:p>
          <a:p>
            <a:pPr>
              <a:buFont typeface="Arial" pitchFamily="34" charset="0"/>
              <a:buChar char="•"/>
            </a:pPr>
            <a:endParaRPr lang="en-US" smtClean="0"/>
          </a:p>
          <a:p>
            <a:r>
              <a:rPr lang="en-US" err="1" smtClean="0"/>
              <a:t>Mengatur</a:t>
            </a:r>
            <a:r>
              <a:rPr lang="en-US" smtClean="0"/>
              <a:t> </a:t>
            </a:r>
            <a:r>
              <a:rPr lang="en-US" err="1" smtClean="0"/>
              <a:t>lebih</a:t>
            </a:r>
            <a:r>
              <a:rPr lang="en-US" smtClean="0"/>
              <a:t> </a:t>
            </a:r>
            <a:r>
              <a:rPr lang="en-US" err="1" smtClean="0"/>
              <a:t>dari</a:t>
            </a:r>
            <a:r>
              <a:rPr lang="en-US" smtClean="0"/>
              <a:t> 2000 </a:t>
            </a:r>
            <a:r>
              <a:rPr lang="en-US" err="1" smtClean="0"/>
              <a:t>proses</a:t>
            </a:r>
            <a:r>
              <a:rPr lang="en-US" smtClean="0"/>
              <a:t> </a:t>
            </a:r>
            <a:r>
              <a:rPr lang="en-US" err="1" smtClean="0"/>
              <a:t>kimiawi</a:t>
            </a:r>
            <a:r>
              <a:rPr lang="en-US" smtClean="0"/>
              <a:t> </a:t>
            </a:r>
            <a:r>
              <a:rPr lang="en-US" err="1" smtClean="0"/>
              <a:t>dalam</a:t>
            </a:r>
            <a:r>
              <a:rPr lang="en-US" smtClean="0"/>
              <a:t> </a:t>
            </a:r>
            <a:r>
              <a:rPr lang="en-US" err="1" smtClean="0"/>
              <a:t>tubuh</a:t>
            </a:r>
            <a:r>
              <a:rPr lang="en-US" smtClean="0"/>
              <a:t>, </a:t>
            </a:r>
            <a:r>
              <a:rPr lang="en-US" err="1" smtClean="0"/>
              <a:t>sangat</a:t>
            </a:r>
            <a:endParaRPr lang="en-US" smtClean="0"/>
          </a:p>
          <a:p>
            <a:r>
              <a:rPr lang="en-US" err="1"/>
              <a:t>b</a:t>
            </a:r>
            <a:r>
              <a:rPr lang="en-US" err="1" smtClean="0"/>
              <a:t>erperan</a:t>
            </a:r>
            <a:r>
              <a:rPr lang="en-US" smtClean="0"/>
              <a:t> </a:t>
            </a:r>
            <a:r>
              <a:rPr lang="en-US" err="1" smtClean="0"/>
              <a:t>dalam</a:t>
            </a:r>
            <a:r>
              <a:rPr lang="en-US" smtClean="0"/>
              <a:t>:</a:t>
            </a:r>
          </a:p>
          <a:p>
            <a:r>
              <a:rPr lang="en-US" smtClean="0"/>
              <a:t>- </a:t>
            </a:r>
            <a:r>
              <a:rPr lang="en-US" err="1" smtClean="0"/>
              <a:t>Penyembuhan</a:t>
            </a:r>
            <a:r>
              <a:rPr lang="en-US" smtClean="0"/>
              <a:t> (</a:t>
            </a:r>
            <a:r>
              <a:rPr lang="en-US" i="1" smtClean="0"/>
              <a:t>Healing</a:t>
            </a:r>
            <a:r>
              <a:rPr lang="en-US" smtClean="0"/>
              <a:t>) </a:t>
            </a:r>
          </a:p>
          <a:p>
            <a:r>
              <a:rPr lang="en-US" smtClean="0"/>
              <a:t>- </a:t>
            </a:r>
            <a:r>
              <a:rPr lang="en-US" err="1" smtClean="0"/>
              <a:t>Pencegahan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perbaikan</a:t>
            </a:r>
            <a:r>
              <a:rPr lang="en-US" smtClean="0"/>
              <a:t> </a:t>
            </a:r>
            <a:r>
              <a:rPr lang="en-US" err="1" smtClean="0"/>
              <a:t>sel</a:t>
            </a:r>
            <a:r>
              <a:rPr lang="en-US" smtClean="0"/>
              <a:t> (</a:t>
            </a:r>
            <a:r>
              <a:rPr lang="en-US" i="1" smtClean="0"/>
              <a:t>Repairing</a:t>
            </a:r>
            <a:r>
              <a:rPr lang="en-US" smtClean="0"/>
              <a:t>)</a:t>
            </a:r>
          </a:p>
          <a:p>
            <a:r>
              <a:rPr lang="en-US" smtClean="0"/>
              <a:t>- </a:t>
            </a:r>
            <a:r>
              <a:rPr lang="en-US" err="1" smtClean="0"/>
              <a:t>Proses</a:t>
            </a:r>
            <a:r>
              <a:rPr lang="en-US" smtClean="0"/>
              <a:t> </a:t>
            </a:r>
            <a:r>
              <a:rPr lang="en-US" err="1" smtClean="0"/>
              <a:t>pencernaan</a:t>
            </a:r>
            <a:r>
              <a:rPr lang="en-US" smtClean="0"/>
              <a:t> (</a:t>
            </a:r>
            <a:r>
              <a:rPr lang="en-US" i="1" smtClean="0"/>
              <a:t>Digestion</a:t>
            </a:r>
            <a:r>
              <a:rPr lang="en-US" smtClean="0"/>
              <a:t>)</a:t>
            </a:r>
          </a:p>
          <a:p>
            <a:r>
              <a:rPr lang="en-US" smtClean="0"/>
              <a:t>- </a:t>
            </a:r>
            <a:r>
              <a:rPr lang="en-US" err="1" smtClean="0"/>
              <a:t>Relaksasi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kualitas</a:t>
            </a:r>
            <a:r>
              <a:rPr lang="en-US" smtClean="0"/>
              <a:t> </a:t>
            </a:r>
            <a:r>
              <a:rPr lang="en-US" err="1" smtClean="0"/>
              <a:t>tidur</a:t>
            </a:r>
            <a:r>
              <a:rPr lang="en-US" smtClean="0"/>
              <a:t> (</a:t>
            </a:r>
            <a:r>
              <a:rPr lang="en-US" i="1" smtClean="0"/>
              <a:t>Sleeping</a:t>
            </a:r>
            <a:r>
              <a:rPr lang="en-US" smtClean="0"/>
              <a:t>) 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 </a:t>
            </a:r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1219200"/>
          <a:ext cx="1800120" cy="4723637"/>
        </p:xfrm>
        <a:graphic>
          <a:graphicData uri="http://schemas.openxmlformats.org/drawingml/2006/table">
            <a:tbl>
              <a:tblPr/>
              <a:tblGrid>
                <a:gridCol w="1180675"/>
                <a:gridCol w="619445"/>
              </a:tblGrid>
              <a:tr h="182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Alanine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Ala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Arginine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Arg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Asparagine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Asn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Aspartic acid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Asp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Cysteine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Cys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Glutamic acid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Glu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Glutamine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Gln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Glycine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Gly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Histidine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His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Isoleucine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Ile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Leucine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Leu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Lysine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Lys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Methionine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Phenylalanine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Phe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Proline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Serine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Threonine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Thr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Tryptophan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Trp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Tyrosine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Tyr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Valine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Selenocysteine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</a:t>
                      </a: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Pyrrolysine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latin typeface="Calibri"/>
                        </a:rPr>
                        <a:t>Pyl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0" marR="5440" marT="5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601854" y="251012"/>
            <a:ext cx="4027546" cy="467580"/>
          </a:xfrm>
          <a:prstGeom prst="rect">
            <a:avLst/>
          </a:prstGeom>
        </p:spPr>
        <p:txBody>
          <a:bodyPr wrap="none" lIns="82058" tIns="41029" rIns="82058" bIns="41029">
            <a:spAutoFit/>
          </a:bodyPr>
          <a:lstStyle/>
          <a:p>
            <a:pPr algn="ctr"/>
            <a:r>
              <a:rPr lang="en-US" sz="25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Jenis</a:t>
            </a:r>
            <a:r>
              <a:rPr lang="en-US" sz="25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- </a:t>
            </a:r>
            <a:r>
              <a:rPr lang="en-US" sz="25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jenis</a:t>
            </a:r>
            <a:r>
              <a:rPr lang="en-US" sz="25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25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Asam</a:t>
            </a:r>
            <a:r>
              <a:rPr lang="en-US" sz="25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Amino</a:t>
            </a:r>
            <a:endParaRPr lang="en-US" sz="2500" b="1">
              <a:solidFill>
                <a:srgbClr val="FF7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0" y="10900"/>
            <a:ext cx="9144000" cy="129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GEJALA APABILA KEKURANGAN</a:t>
            </a:r>
          </a:p>
          <a:p>
            <a:pPr algn="ctr"/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ASAM AMINO &amp; PEPTIDE</a:t>
            </a:r>
            <a:endParaRPr lang="en-US" sz="3900" b="1">
              <a:solidFill>
                <a:srgbClr val="FF7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90600" y="1295400"/>
            <a:ext cx="7314594" cy="547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marL="410291" indent="-410291">
              <a:buFont typeface="Calibri" pitchFamily="34" charset="0"/>
              <a:buAutoNum type="arabicPeriod"/>
            </a:pPr>
            <a:r>
              <a:rPr lang="en-US" sz="250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Kehilangan</a:t>
            </a:r>
            <a:r>
              <a:rPr lang="en-US" sz="2500" smtClean="0">
                <a:latin typeface="Futura Std Medium" charset="0"/>
              </a:rPr>
              <a:t> mood / </a:t>
            </a:r>
            <a:r>
              <a:rPr lang="en-US" sz="2500" err="1" smtClean="0">
                <a:latin typeface="Futura Std Medium" charset="0"/>
              </a:rPr>
              <a:t>gairah</a:t>
            </a:r>
            <a:r>
              <a:rPr lang="en-US" sz="2500" smtClean="0">
                <a:latin typeface="Futura Std Medium" charset="0"/>
              </a:rPr>
              <a:t> &amp; </a:t>
            </a:r>
            <a:r>
              <a:rPr lang="en-US" sz="2500" err="1" smtClean="0">
                <a:latin typeface="Futura Std Medium" charset="0"/>
              </a:rPr>
              <a:t>Depresi</a:t>
            </a:r>
            <a:endParaRPr lang="en-US" sz="2500">
              <a:latin typeface="Futura Std Medium" charset="0"/>
            </a:endParaRPr>
          </a:p>
          <a:p>
            <a:pPr marL="410291" indent="-410291">
              <a:buFont typeface="Calibri" pitchFamily="34" charset="0"/>
              <a:buAutoNum type="arabicPeriod"/>
            </a:pPr>
            <a:r>
              <a:rPr lang="en-US" sz="250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Gelisah</a:t>
            </a:r>
            <a:r>
              <a:rPr lang="en-US" sz="2500" smtClean="0">
                <a:latin typeface="Futura Std Medium" charset="0"/>
              </a:rPr>
              <a:t> &amp; </a:t>
            </a:r>
            <a:r>
              <a:rPr lang="en-US" sz="2500" err="1" smtClean="0">
                <a:latin typeface="Futura Std Medium" charset="0"/>
              </a:rPr>
              <a:t>mudah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gugup</a:t>
            </a:r>
            <a:endParaRPr lang="en-US" sz="2500">
              <a:latin typeface="Futura Std Medium" charset="0"/>
            </a:endParaRPr>
          </a:p>
          <a:p>
            <a:pPr marL="410291" indent="-410291">
              <a:buFont typeface="Calibri" pitchFamily="34" charset="0"/>
              <a:buAutoNum type="arabicPeriod"/>
            </a:pPr>
            <a:r>
              <a:rPr lang="en-US" sz="250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Sulit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tidur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i="1" smtClean="0">
                <a:latin typeface="Futura Std Medium" charset="0"/>
              </a:rPr>
              <a:t>(insomnia)</a:t>
            </a:r>
            <a:endParaRPr lang="en-US" sz="2500" i="1">
              <a:latin typeface="Futura Std Medium" charset="0"/>
            </a:endParaRPr>
          </a:p>
          <a:p>
            <a:pPr marL="410291" indent="-410291">
              <a:buFont typeface="Calibri" pitchFamily="34" charset="0"/>
              <a:buAutoNum type="arabicPeriod"/>
            </a:pPr>
            <a:r>
              <a:rPr lang="en-US" sz="250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Mudah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lelah</a:t>
            </a:r>
            <a:r>
              <a:rPr lang="en-US" sz="2500" smtClean="0">
                <a:latin typeface="Futura Std Medium" charset="0"/>
              </a:rPr>
              <a:t> / </a:t>
            </a:r>
            <a:r>
              <a:rPr lang="en-US" sz="2500" err="1" smtClean="0">
                <a:latin typeface="Futura Std Medium" charset="0"/>
              </a:rPr>
              <a:t>mengalami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kelelahan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kronis</a:t>
            </a:r>
            <a:endParaRPr lang="en-US" sz="2500">
              <a:latin typeface="Futura Std Medium" charset="0"/>
            </a:endParaRPr>
          </a:p>
          <a:p>
            <a:pPr marL="410291" indent="-410291">
              <a:buFont typeface="Calibri" pitchFamily="34" charset="0"/>
              <a:buAutoNum type="arabicPeriod"/>
            </a:pPr>
            <a:r>
              <a:rPr lang="en-US" sz="250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Mudah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sakit</a:t>
            </a:r>
            <a:r>
              <a:rPr lang="en-US" sz="2500" smtClean="0">
                <a:latin typeface="Futura Std Medium" charset="0"/>
              </a:rPr>
              <a:t> / </a:t>
            </a:r>
            <a:r>
              <a:rPr lang="en-US" sz="2500" err="1" smtClean="0">
                <a:latin typeface="Futura Std Medium" charset="0"/>
              </a:rPr>
              <a:t>diserang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penyakit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kronis</a:t>
            </a:r>
            <a:endParaRPr lang="en-US" sz="2500">
              <a:latin typeface="Futura Std Medium" charset="0"/>
            </a:endParaRPr>
          </a:p>
          <a:p>
            <a:pPr marL="410291" indent="-410291">
              <a:buFont typeface="Calibri" pitchFamily="34" charset="0"/>
              <a:buAutoNum type="arabicPeriod"/>
            </a:pPr>
            <a:r>
              <a:rPr lang="en-US" sz="250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Ketegangan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>
                <a:latin typeface="Futura Std Medium" charset="0"/>
              </a:rPr>
              <a:t>o</a:t>
            </a:r>
            <a:r>
              <a:rPr lang="en-US" sz="2500" err="1" smtClean="0">
                <a:latin typeface="Futura Std Medium" charset="0"/>
              </a:rPr>
              <a:t>tot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menjadi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lemas</a:t>
            </a:r>
            <a:r>
              <a:rPr lang="en-US" sz="2500" smtClean="0">
                <a:latin typeface="Futura Std Medium" charset="0"/>
              </a:rPr>
              <a:t> / </a:t>
            </a:r>
            <a:r>
              <a:rPr lang="en-US" sz="2500" err="1" smtClean="0">
                <a:latin typeface="Futura Std Medium" charset="0"/>
              </a:rPr>
              <a:t>kendur</a:t>
            </a:r>
            <a:endParaRPr lang="en-US" sz="2500">
              <a:latin typeface="Futura Std Medium" charset="0"/>
            </a:endParaRPr>
          </a:p>
          <a:p>
            <a:pPr marL="410291" indent="-410291">
              <a:buFont typeface="Calibri" pitchFamily="34" charset="0"/>
              <a:buAutoNum type="arabicPeriod"/>
            </a:pPr>
            <a:r>
              <a:rPr lang="en-US" sz="250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Kurangnya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distribusi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nutrisi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ke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seluruh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tubuh</a:t>
            </a:r>
            <a:endParaRPr lang="en-US" sz="2500">
              <a:latin typeface="Futura Std Medium" charset="0"/>
            </a:endParaRPr>
          </a:p>
          <a:p>
            <a:pPr marL="410291" indent="-410291">
              <a:buFont typeface="Calibri" pitchFamily="34" charset="0"/>
              <a:buAutoNum type="arabicPeriod"/>
            </a:pPr>
            <a:r>
              <a:rPr lang="en-US" sz="250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Ketidakmampuan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untuk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mengatur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berat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badan</a:t>
            </a:r>
            <a:endParaRPr lang="en-US" sz="2500">
              <a:latin typeface="Futura Std Medium" charset="0"/>
            </a:endParaRPr>
          </a:p>
          <a:p>
            <a:pPr marL="410291" indent="-410291">
              <a:buFont typeface="Calibri" pitchFamily="34" charset="0"/>
              <a:buAutoNum type="arabicPeriod"/>
            </a:pPr>
            <a:r>
              <a:rPr lang="en-US" sz="250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Gangguan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pada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saluran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pencernaan</a:t>
            </a:r>
            <a:endParaRPr lang="en-US" sz="2500">
              <a:latin typeface="Futura Std Medium" charset="0"/>
            </a:endParaRPr>
          </a:p>
          <a:p>
            <a:pPr marL="410291" indent="-410291">
              <a:buFont typeface="Calibri" pitchFamily="34" charset="0"/>
              <a:buAutoNum type="arabicPeriod"/>
            </a:pPr>
            <a:r>
              <a:rPr lang="en-US" sz="250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Proses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penyembuhan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penyakit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menjadi</a:t>
            </a:r>
            <a:r>
              <a:rPr lang="en-US" sz="2500" smtClean="0">
                <a:latin typeface="Futura Std Medium" charset="0"/>
              </a:rPr>
              <a:t> lama</a:t>
            </a:r>
            <a:endParaRPr lang="en-US" sz="2500">
              <a:latin typeface="Futura Std Medium" charset="0"/>
            </a:endParaRPr>
          </a:p>
          <a:p>
            <a:pPr marL="410291" indent="-410291">
              <a:buFont typeface="Calibri" pitchFamily="34" charset="0"/>
              <a:buAutoNum type="arabicPeriod"/>
            </a:pP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Sangat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rentan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terhadap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infeksi</a:t>
            </a:r>
            <a:endParaRPr lang="en-US" sz="2500">
              <a:latin typeface="Futura Std Medium" charset="0"/>
            </a:endParaRPr>
          </a:p>
          <a:p>
            <a:pPr marL="410291" indent="-410291">
              <a:buFont typeface="Calibri" pitchFamily="34" charset="0"/>
              <a:buAutoNum type="arabicPeriod"/>
            </a:pPr>
            <a:r>
              <a:rPr lang="en-US" sz="250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Rambut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rapuh</a:t>
            </a:r>
            <a:r>
              <a:rPr lang="en-US" sz="2500" smtClean="0">
                <a:latin typeface="Futura Std Medium" charset="0"/>
              </a:rPr>
              <a:t>, </a:t>
            </a:r>
            <a:r>
              <a:rPr lang="en-US" sz="2500" err="1" smtClean="0">
                <a:latin typeface="Futura Std Medium" charset="0"/>
              </a:rPr>
              <a:t>kulit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kering</a:t>
            </a:r>
            <a:r>
              <a:rPr lang="en-US" sz="2500" smtClean="0">
                <a:latin typeface="Futura Std Medium" charset="0"/>
              </a:rPr>
              <a:t>, &amp; kuku </a:t>
            </a:r>
            <a:r>
              <a:rPr lang="en-US" sz="2500" err="1" smtClean="0">
                <a:latin typeface="Futura Std Medium" charset="0"/>
              </a:rPr>
              <a:t>rusak</a:t>
            </a:r>
            <a:endParaRPr lang="en-US" sz="2500">
              <a:latin typeface="Futura Std Medium" charset="0"/>
            </a:endParaRPr>
          </a:p>
          <a:p>
            <a:pPr marL="410291" indent="-410291">
              <a:buFont typeface="Calibri" pitchFamily="34" charset="0"/>
              <a:buAutoNum type="arabicPeriod"/>
            </a:pPr>
            <a:r>
              <a:rPr lang="en-US" sz="250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Naiknya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gula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darah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dan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tekanan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darah</a:t>
            </a:r>
            <a:r>
              <a:rPr lang="en-US" sz="2500" smtClean="0">
                <a:latin typeface="Futura Std Medium" charset="0"/>
              </a:rPr>
              <a:t> (</a:t>
            </a:r>
            <a:r>
              <a:rPr lang="en-US" sz="2500" err="1" smtClean="0">
                <a:latin typeface="Futura Std Medium" charset="0"/>
              </a:rPr>
              <a:t>rentan</a:t>
            </a:r>
            <a:r>
              <a:rPr lang="en-US" sz="2500" smtClean="0">
                <a:latin typeface="Futura Std Medium" charset="0"/>
              </a:rPr>
              <a:t>  </a:t>
            </a:r>
            <a:br>
              <a:rPr lang="en-US" sz="2500" smtClean="0">
                <a:latin typeface="Futura Std Medium" charset="0"/>
              </a:rPr>
            </a:b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darah</a:t>
            </a:r>
            <a:r>
              <a:rPr lang="en-US" sz="2500" smtClean="0">
                <a:latin typeface="Futura Std Medium" charset="0"/>
              </a:rPr>
              <a:t> </a:t>
            </a:r>
            <a:r>
              <a:rPr lang="en-US" sz="2500" err="1" smtClean="0">
                <a:latin typeface="Futura Std Medium" charset="0"/>
              </a:rPr>
              <a:t>tinggi</a:t>
            </a:r>
            <a:r>
              <a:rPr lang="en-US" sz="2500" smtClean="0">
                <a:latin typeface="Futura Std Medium" charset="0"/>
              </a:rPr>
              <a:t>)</a:t>
            </a:r>
            <a:endParaRPr lang="en-US" sz="2500">
              <a:latin typeface="Futura Std Medium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1" y="76200"/>
            <a:ext cx="9144000" cy="70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en-US" sz="40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Fakta</a:t>
            </a:r>
            <a:r>
              <a:rPr lang="en-US" sz="40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40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mengenai</a:t>
            </a:r>
            <a:r>
              <a:rPr lang="en-US" sz="40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40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Asam</a:t>
            </a:r>
            <a:r>
              <a:rPr lang="en-US" sz="40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Amino</a:t>
            </a:r>
            <a:endParaRPr lang="en-US" sz="4000" b="1">
              <a:solidFill>
                <a:srgbClr val="FF7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 charset="0"/>
            </a:endParaRPr>
          </a:p>
        </p:txBody>
      </p:sp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1051790" y="951978"/>
            <a:ext cx="6347114" cy="110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r>
              <a:rPr lang="en-US" sz="2200" smtClean="0">
                <a:latin typeface="Futura Std Medium" charset="0"/>
              </a:rPr>
              <a:t>Peptide </a:t>
            </a:r>
            <a:r>
              <a:rPr lang="en-US" sz="2200" err="1" smtClean="0">
                <a:latin typeface="Futura Std Medium" charset="0"/>
              </a:rPr>
              <a:t>pada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asam</a:t>
            </a:r>
            <a:r>
              <a:rPr lang="en-US" sz="2200" smtClean="0">
                <a:latin typeface="Futura Std Medium" charset="0"/>
              </a:rPr>
              <a:t> amino </a:t>
            </a:r>
            <a:r>
              <a:rPr lang="en-US" sz="2200" err="1" smtClean="0">
                <a:latin typeface="Futura Std Medium" charset="0"/>
              </a:rPr>
              <a:t>adalah</a:t>
            </a:r>
            <a:r>
              <a:rPr lang="en-US" sz="2200" smtClean="0">
                <a:latin typeface="Futura Std Medium" charset="0"/>
              </a:rPr>
              <a:t> signal </a:t>
            </a:r>
            <a:r>
              <a:rPr lang="en-US" sz="2200" err="1" smtClean="0">
                <a:latin typeface="Futura Std Medium" charset="0"/>
              </a:rPr>
              <a:t>kimiawi</a:t>
            </a:r>
            <a:r>
              <a:rPr lang="en-US" sz="2200" smtClean="0">
                <a:latin typeface="Futura Std Medium" charset="0"/>
              </a:rPr>
              <a:t> yang </a:t>
            </a:r>
            <a:r>
              <a:rPr lang="en-US" sz="2200" err="1" smtClean="0">
                <a:latin typeface="Futura Std Medium" charset="0"/>
              </a:rPr>
              <a:t>mampu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menjaga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seluruh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sistem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tubuh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menjadi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seimbang</a:t>
            </a:r>
            <a:r>
              <a:rPr lang="en-US" sz="2200" smtClean="0">
                <a:latin typeface="Futura Std Medium" charset="0"/>
              </a:rPr>
              <a:t>.</a:t>
            </a:r>
            <a:endParaRPr lang="en-US" sz="2200">
              <a:latin typeface="Futura Std Medium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051790" y="2016227"/>
            <a:ext cx="6455353" cy="144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r>
              <a:rPr lang="en-US" sz="2200" err="1" smtClean="0">
                <a:latin typeface="Futura Std Medium" charset="0"/>
              </a:rPr>
              <a:t>Pada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saat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tubuh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kita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tidak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mampu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menghasilkan</a:t>
            </a:r>
            <a:r>
              <a:rPr lang="en-US" sz="2200" smtClean="0">
                <a:latin typeface="Futura Std Medium" charset="0"/>
              </a:rPr>
              <a:t> peptides </a:t>
            </a:r>
            <a:r>
              <a:rPr lang="en-US" sz="2200" err="1" smtClean="0">
                <a:latin typeface="Futura Std Medium" charset="0"/>
              </a:rPr>
              <a:t>pada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tingkatan</a:t>
            </a:r>
            <a:r>
              <a:rPr lang="en-US" sz="2200" smtClean="0">
                <a:latin typeface="Futura Std Medium" charset="0"/>
              </a:rPr>
              <a:t> yang </a:t>
            </a:r>
            <a:r>
              <a:rPr lang="en-US" sz="2200" err="1" smtClean="0">
                <a:latin typeface="Futura Std Medium" charset="0"/>
              </a:rPr>
              <a:t>tepat</a:t>
            </a:r>
            <a:r>
              <a:rPr lang="en-US" sz="2200" smtClean="0">
                <a:latin typeface="Futura Std Medium" charset="0"/>
              </a:rPr>
              <a:t>, </a:t>
            </a:r>
            <a:r>
              <a:rPr lang="en-US" sz="2200" err="1" smtClean="0">
                <a:latin typeface="Futura Std Medium" charset="0"/>
              </a:rPr>
              <a:t>maka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seluruh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proses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kimiawi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dalam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tubuh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akan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berjalan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tidak</a:t>
            </a:r>
            <a:r>
              <a:rPr lang="en-US" sz="2200" smtClean="0">
                <a:latin typeface="Futura Std Medium" charset="0"/>
              </a:rPr>
              <a:t> </a:t>
            </a:r>
            <a:r>
              <a:rPr lang="en-US" sz="2200" err="1" smtClean="0">
                <a:latin typeface="Futura Std Medium" charset="0"/>
              </a:rPr>
              <a:t>seimbang</a:t>
            </a:r>
            <a:r>
              <a:rPr lang="en-US" sz="2200" smtClean="0">
                <a:latin typeface="Futura Std Medium" charset="0"/>
              </a:rPr>
              <a:t>.</a:t>
            </a:r>
            <a:endParaRPr lang="en-US" sz="2200">
              <a:latin typeface="Futura Std Medium" charset="0"/>
            </a:endParaRPr>
          </a:p>
        </p:txBody>
      </p:sp>
      <p:pic>
        <p:nvPicPr>
          <p:cNvPr id="10245" name="Picture 2" descr="C:\Users\Bernard\AppData\Local\Microsoft\Windows\Temporary Internet Files\Content.Outlook\CDEJOSQW\bull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1919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C:\Users\Bernard\AppData\Local\Microsoft\Windows\Temporary Internet Files\Content.Outlook\CDEJOSQW\bull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04838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639110"/>
            <a:ext cx="7724755" cy="2837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so_all_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"/>
            <a:ext cx="7122103" cy="4034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4591415"/>
            <a:ext cx="9144000" cy="211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3300" b="1" err="1" smtClean="0">
                <a:solidFill>
                  <a:srgbClr val="00AF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Tubuh</a:t>
            </a:r>
            <a:r>
              <a:rPr lang="en-US" sz="3300" b="1" smtClean="0">
                <a:solidFill>
                  <a:srgbClr val="00AF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300" b="1" err="1" smtClean="0">
                <a:solidFill>
                  <a:srgbClr val="00AF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kita</a:t>
            </a:r>
            <a:r>
              <a:rPr lang="en-US" sz="3300" b="1" smtClean="0">
                <a:solidFill>
                  <a:srgbClr val="00AF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300" b="1" err="1" smtClean="0">
                <a:solidFill>
                  <a:srgbClr val="00AF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mendapatkan</a:t>
            </a:r>
            <a:r>
              <a:rPr lang="en-US" sz="3300" b="1" smtClean="0">
                <a:solidFill>
                  <a:srgbClr val="00AF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300" b="1" err="1" smtClean="0">
                <a:solidFill>
                  <a:srgbClr val="00AF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kesehatan</a:t>
            </a:r>
            <a:r>
              <a:rPr lang="en-US" sz="3300" b="1" smtClean="0">
                <a:solidFill>
                  <a:srgbClr val="00AF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300" b="1" err="1" smtClean="0">
                <a:solidFill>
                  <a:srgbClr val="00AF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sempurna</a:t>
            </a:r>
            <a:endParaRPr lang="en-US" sz="3300" b="1" smtClean="0">
              <a:solidFill>
                <a:srgbClr val="00AF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 charset="0"/>
            </a:endParaRPr>
          </a:p>
          <a:p>
            <a:pPr algn="ctr"/>
            <a:r>
              <a:rPr lang="en-US" sz="3300" b="1" i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Apabila</a:t>
            </a:r>
            <a:r>
              <a:rPr lang="en-US" sz="3300" b="1" i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300" b="1" i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proses</a:t>
            </a:r>
            <a:r>
              <a:rPr lang="en-US" sz="3300" b="1" i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300" b="1" i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kimiawi</a:t>
            </a:r>
            <a:r>
              <a:rPr lang="en-US" sz="3300" b="1" i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300" b="1" i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dalam</a:t>
            </a:r>
            <a:r>
              <a:rPr lang="en-US" sz="3300" b="1" i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300" b="1" i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tubuh</a:t>
            </a:r>
            <a:r>
              <a:rPr lang="en-US" sz="3300" b="1" i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300" b="1" i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berjalan</a:t>
            </a:r>
            <a:r>
              <a:rPr lang="en-US" sz="3300" b="1" i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300" b="1" i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harmoni</a:t>
            </a:r>
            <a:r>
              <a:rPr lang="en-US" sz="3300" b="1" i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300" b="1" i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seperti</a:t>
            </a:r>
            <a:r>
              <a:rPr lang="en-US" sz="3300" b="1" i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300" b="1" i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layaknya</a:t>
            </a:r>
            <a:r>
              <a:rPr lang="en-US" sz="3300" b="1" i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300" b="1" i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sebuah</a:t>
            </a:r>
            <a:r>
              <a:rPr lang="en-US" sz="3300" b="1" i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300" b="1" i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orkestra</a:t>
            </a:r>
            <a:r>
              <a:rPr lang="en-US" sz="3300" b="1" i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.</a:t>
            </a:r>
            <a:endParaRPr lang="en-US" sz="3300" b="1">
              <a:solidFill>
                <a:srgbClr val="00AF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426826" y="12319"/>
            <a:ext cx="8295845" cy="70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en-US" sz="39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Hasil</a:t>
            </a:r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9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Uji</a:t>
            </a:r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9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Klinis</a:t>
            </a:r>
            <a:endParaRPr lang="en-US" sz="3600" b="1">
              <a:solidFill>
                <a:srgbClr val="FF7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967078"/>
            <a:ext cx="4953000" cy="5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defTabSz="457092">
              <a:defRPr/>
            </a:pPr>
            <a:endParaRPr lang="en-US" sz="1700">
              <a:latin typeface="Futura Std Medium" pitchFamily="34" charset="0"/>
            </a:endParaRPr>
          </a:p>
          <a:p>
            <a:pPr marL="457092" indent="-457092" defTabSz="457092">
              <a:buFont typeface="+mj-lt"/>
              <a:buAutoNum type="arabicPeriod"/>
              <a:defRPr/>
            </a:pPr>
            <a:r>
              <a:rPr lang="en-US" sz="1700" b="1" err="1" smtClean="0">
                <a:latin typeface="Futura Std Medium" pitchFamily="34" charset="0"/>
              </a:rPr>
              <a:t>Mengatur</a:t>
            </a:r>
            <a:r>
              <a:rPr lang="en-US" sz="1700" b="1" smtClean="0">
                <a:latin typeface="Futura Std Medium" pitchFamily="34" charset="0"/>
              </a:rPr>
              <a:t> </a:t>
            </a:r>
            <a:r>
              <a:rPr lang="en-US" sz="1700" b="1" err="1" smtClean="0">
                <a:latin typeface="Futura Std Medium" pitchFamily="34" charset="0"/>
              </a:rPr>
              <a:t>tingkat</a:t>
            </a:r>
            <a:r>
              <a:rPr lang="en-US" sz="1700" b="1" smtClean="0">
                <a:latin typeface="Futura Std Medium" pitchFamily="34" charset="0"/>
              </a:rPr>
              <a:t> serotonin </a:t>
            </a:r>
            <a:endParaRPr lang="en-US" sz="1700" b="1">
              <a:latin typeface="Futura Std Medium" pitchFamily="34" charset="0"/>
            </a:endParaRPr>
          </a:p>
          <a:p>
            <a:pPr marL="457092" indent="-457092" defTabSz="457092">
              <a:buFont typeface="+mj-lt"/>
              <a:buAutoNum type="arabicPeriod"/>
              <a:defRPr/>
            </a:pPr>
            <a:r>
              <a:rPr lang="en-US" sz="1700" b="1" err="1" smtClean="0">
                <a:latin typeface="Futura Std Medium" pitchFamily="34" charset="0"/>
              </a:rPr>
              <a:t>Mengurangi</a:t>
            </a:r>
            <a:r>
              <a:rPr lang="en-US" sz="1700" b="1" smtClean="0">
                <a:latin typeface="Futura Std Medium" pitchFamily="34" charset="0"/>
              </a:rPr>
              <a:t> stress</a:t>
            </a:r>
            <a:endParaRPr lang="en-US" sz="1700" b="1">
              <a:latin typeface="Futura Std Medium" pitchFamily="34" charset="0"/>
            </a:endParaRPr>
          </a:p>
          <a:p>
            <a:pPr marL="457092" indent="-457092" defTabSz="457092">
              <a:buFont typeface="+mj-lt"/>
              <a:buAutoNum type="arabicPeriod"/>
              <a:defRPr/>
            </a:pPr>
            <a:r>
              <a:rPr lang="en-US" sz="1700" err="1" smtClean="0">
                <a:latin typeface="Futura Std Medium" pitchFamily="34" charset="0"/>
              </a:rPr>
              <a:t>Mengurangi</a:t>
            </a:r>
            <a:r>
              <a:rPr lang="en-US" sz="1700" smtClean="0">
                <a:latin typeface="Futura Std Medium" pitchFamily="34" charset="0"/>
              </a:rPr>
              <a:t> insomnia </a:t>
            </a:r>
            <a:endParaRPr lang="en-US" sz="1700">
              <a:latin typeface="Futura Std Medium" pitchFamily="34" charset="0"/>
            </a:endParaRPr>
          </a:p>
          <a:p>
            <a:pPr marL="457092" indent="-457092" defTabSz="457092">
              <a:buFont typeface="+mj-lt"/>
              <a:buAutoNum type="arabicPeriod"/>
              <a:defRPr/>
            </a:pPr>
            <a:r>
              <a:rPr lang="en-US" sz="1700" err="1" smtClean="0">
                <a:latin typeface="Futura Std Medium" pitchFamily="34" charset="0"/>
              </a:rPr>
              <a:t>Membangun</a:t>
            </a:r>
            <a:r>
              <a:rPr lang="en-US" sz="1700" smtClean="0">
                <a:latin typeface="Futura Std Medium" pitchFamily="34" charset="0"/>
              </a:rPr>
              <a:t> </a:t>
            </a:r>
            <a:r>
              <a:rPr lang="en-US" sz="1700" err="1" smtClean="0">
                <a:latin typeface="Futura Std Medium" pitchFamily="34" charset="0"/>
              </a:rPr>
              <a:t>kolagen</a:t>
            </a:r>
            <a:r>
              <a:rPr lang="en-US" sz="1700" smtClean="0">
                <a:latin typeface="Futura Std Medium" pitchFamily="34" charset="0"/>
              </a:rPr>
              <a:t> </a:t>
            </a:r>
            <a:r>
              <a:rPr lang="en-US" sz="1700" err="1" smtClean="0">
                <a:latin typeface="Futura Std Medium" pitchFamily="34" charset="0"/>
              </a:rPr>
              <a:t>untuk</a:t>
            </a:r>
            <a:r>
              <a:rPr lang="en-US" sz="1700" smtClean="0">
                <a:latin typeface="Futura Std Medium" pitchFamily="34" charset="0"/>
              </a:rPr>
              <a:t> </a:t>
            </a:r>
            <a:r>
              <a:rPr lang="en-US" sz="1700" err="1" smtClean="0">
                <a:latin typeface="Futura Std Medium" pitchFamily="34" charset="0"/>
              </a:rPr>
              <a:t>kulit</a:t>
            </a:r>
            <a:r>
              <a:rPr lang="en-US" sz="1700" smtClean="0">
                <a:latin typeface="Futura Std Medium" pitchFamily="34" charset="0"/>
              </a:rPr>
              <a:t> </a:t>
            </a:r>
            <a:r>
              <a:rPr lang="en-US" sz="1700" err="1" smtClean="0">
                <a:latin typeface="Futura Std Medium" pitchFamily="34" charset="0"/>
              </a:rPr>
              <a:t>lebih</a:t>
            </a:r>
            <a:r>
              <a:rPr lang="en-US" sz="1700" smtClean="0">
                <a:latin typeface="Futura Std Medium" pitchFamily="34" charset="0"/>
              </a:rPr>
              <a:t> </a:t>
            </a:r>
            <a:r>
              <a:rPr lang="en-US" sz="1700" err="1" smtClean="0">
                <a:latin typeface="Futura Std Medium" pitchFamily="34" charset="0"/>
              </a:rPr>
              <a:t>sehat</a:t>
            </a:r>
            <a:endParaRPr lang="en-US" sz="1700">
              <a:latin typeface="Futura Std Medium" pitchFamily="34" charset="0"/>
            </a:endParaRPr>
          </a:p>
          <a:p>
            <a:pPr marL="457092" indent="-457092" defTabSz="457092">
              <a:buFont typeface="+mj-lt"/>
              <a:buAutoNum type="arabicPeriod"/>
              <a:defRPr/>
            </a:pPr>
            <a:r>
              <a:rPr lang="en-US" sz="1700" err="1" smtClean="0">
                <a:latin typeface="Futura Std Medium" pitchFamily="34" charset="0"/>
              </a:rPr>
              <a:t>Mengurangi</a:t>
            </a:r>
            <a:r>
              <a:rPr lang="en-US" sz="1700" smtClean="0">
                <a:latin typeface="Futura Std Medium" pitchFamily="34" charset="0"/>
              </a:rPr>
              <a:t> </a:t>
            </a:r>
            <a:r>
              <a:rPr lang="en-US" sz="1700" err="1" smtClean="0">
                <a:latin typeface="Futura Std Medium" pitchFamily="34" charset="0"/>
              </a:rPr>
              <a:t>tanda-tanda</a:t>
            </a:r>
            <a:r>
              <a:rPr lang="en-US" sz="1700" smtClean="0">
                <a:latin typeface="Futura Std Medium" pitchFamily="34" charset="0"/>
              </a:rPr>
              <a:t> </a:t>
            </a:r>
            <a:r>
              <a:rPr lang="en-US" sz="1700" err="1" smtClean="0">
                <a:latin typeface="Futura Std Medium" pitchFamily="34" charset="0"/>
              </a:rPr>
              <a:t>penuaan</a:t>
            </a:r>
            <a:endParaRPr lang="en-US" sz="1700">
              <a:latin typeface="Futura Std Medium" pitchFamily="34" charset="0"/>
            </a:endParaRPr>
          </a:p>
          <a:p>
            <a:pPr marL="457092" indent="-457092" defTabSz="457092">
              <a:buFont typeface="+mj-lt"/>
              <a:buAutoNum type="arabicPeriod"/>
              <a:defRPr/>
            </a:pPr>
            <a:r>
              <a:rPr lang="en-US" sz="1700" err="1" smtClean="0">
                <a:latin typeface="Futura Std Medium" pitchFamily="34" charset="0"/>
              </a:rPr>
              <a:t>Menstimulasi</a:t>
            </a:r>
            <a:r>
              <a:rPr lang="en-US" sz="1700" smtClean="0">
                <a:latin typeface="Futura Std Medium" pitchFamily="34" charset="0"/>
              </a:rPr>
              <a:t> </a:t>
            </a:r>
            <a:r>
              <a:rPr lang="en-US" sz="1700" err="1" smtClean="0">
                <a:latin typeface="Futura Std Medium" pitchFamily="34" charset="0"/>
              </a:rPr>
              <a:t>unsur</a:t>
            </a:r>
            <a:r>
              <a:rPr lang="en-US" sz="1700" smtClean="0">
                <a:latin typeface="Futura Std Medium" pitchFamily="34" charset="0"/>
              </a:rPr>
              <a:t> DHEA </a:t>
            </a:r>
            <a:endParaRPr lang="en-US" sz="1700">
              <a:latin typeface="Futura Std Medium" pitchFamily="34" charset="0"/>
            </a:endParaRPr>
          </a:p>
          <a:p>
            <a:pPr marL="457092" indent="-457092" defTabSz="457092">
              <a:buFont typeface="+mj-lt"/>
              <a:buAutoNum type="arabicPeriod"/>
              <a:defRPr/>
            </a:pPr>
            <a:r>
              <a:rPr lang="en-US" sz="1700" b="1" err="1" smtClean="0">
                <a:latin typeface="Futura Std Medium" pitchFamily="34" charset="0"/>
              </a:rPr>
              <a:t>Menstimulasi</a:t>
            </a:r>
            <a:r>
              <a:rPr lang="en-US" sz="1700" b="1" smtClean="0">
                <a:latin typeface="Futura Std Medium" pitchFamily="34" charset="0"/>
              </a:rPr>
              <a:t> </a:t>
            </a:r>
            <a:r>
              <a:rPr lang="en-US" sz="1700" b="1" err="1" smtClean="0">
                <a:latin typeface="Futura Std Medium" pitchFamily="34" charset="0"/>
              </a:rPr>
              <a:t>hormon</a:t>
            </a:r>
            <a:r>
              <a:rPr lang="en-US" sz="1700" b="1" smtClean="0">
                <a:latin typeface="Futura Std Medium" pitchFamily="34" charset="0"/>
              </a:rPr>
              <a:t> Testosterone</a:t>
            </a:r>
            <a:endParaRPr lang="en-US" sz="1700" b="1">
              <a:latin typeface="Futura Std Medium" pitchFamily="34" charset="0"/>
            </a:endParaRPr>
          </a:p>
          <a:p>
            <a:pPr marL="457092" indent="-457092" defTabSz="457092">
              <a:buFont typeface="+mj-lt"/>
              <a:buAutoNum type="arabicPeriod"/>
              <a:defRPr/>
            </a:pPr>
            <a:r>
              <a:rPr lang="en-US" sz="1700" err="1" smtClean="0">
                <a:latin typeface="Futura Std Medium" pitchFamily="34" charset="0"/>
              </a:rPr>
              <a:t>Membantu</a:t>
            </a:r>
            <a:r>
              <a:rPr lang="en-US" sz="1700" smtClean="0">
                <a:latin typeface="Futura Std Medium" pitchFamily="34" charset="0"/>
              </a:rPr>
              <a:t> </a:t>
            </a:r>
            <a:r>
              <a:rPr lang="en-US" sz="1700" err="1" smtClean="0">
                <a:latin typeface="Futura Std Medium" pitchFamily="34" charset="0"/>
              </a:rPr>
              <a:t>fungsi</a:t>
            </a:r>
            <a:r>
              <a:rPr lang="en-US" sz="1700" smtClean="0">
                <a:latin typeface="Futura Std Medium" pitchFamily="34" charset="0"/>
              </a:rPr>
              <a:t> </a:t>
            </a:r>
            <a:r>
              <a:rPr lang="en-US" sz="1700" err="1" smtClean="0">
                <a:latin typeface="Futura Std Medium" pitchFamily="34" charset="0"/>
              </a:rPr>
              <a:t>kerja</a:t>
            </a:r>
            <a:r>
              <a:rPr lang="en-US" sz="1700" smtClean="0">
                <a:latin typeface="Futura Std Medium" pitchFamily="34" charset="0"/>
              </a:rPr>
              <a:t> </a:t>
            </a:r>
            <a:r>
              <a:rPr lang="en-US" sz="1700" err="1" smtClean="0">
                <a:latin typeface="Futura Std Medium" pitchFamily="34" charset="0"/>
              </a:rPr>
              <a:t>otak</a:t>
            </a:r>
            <a:endParaRPr lang="en-US" sz="1700">
              <a:latin typeface="Futura Std Medium" pitchFamily="34" charset="0"/>
            </a:endParaRPr>
          </a:p>
          <a:p>
            <a:pPr marL="457092" indent="-457092" defTabSz="457092">
              <a:buFont typeface="+mj-lt"/>
              <a:buAutoNum type="arabicPeriod"/>
              <a:defRPr/>
            </a:pPr>
            <a:r>
              <a:rPr lang="en-US" sz="1700" err="1" smtClean="0">
                <a:latin typeface="Futura Std Medium" pitchFamily="34" charset="0"/>
              </a:rPr>
              <a:t>Meningkatkan</a:t>
            </a:r>
            <a:r>
              <a:rPr lang="en-US" sz="1700" smtClean="0">
                <a:latin typeface="Futura Std Medium" pitchFamily="34" charset="0"/>
              </a:rPr>
              <a:t> </a:t>
            </a:r>
            <a:r>
              <a:rPr lang="en-US" sz="1700" err="1" smtClean="0">
                <a:latin typeface="Futura Std Medium" pitchFamily="34" charset="0"/>
              </a:rPr>
              <a:t>kewaspadaan</a:t>
            </a:r>
            <a:r>
              <a:rPr lang="en-US" sz="1700" smtClean="0">
                <a:latin typeface="Futura Std Medium" pitchFamily="34" charset="0"/>
              </a:rPr>
              <a:t> </a:t>
            </a:r>
            <a:r>
              <a:rPr lang="en-US" sz="1700" err="1" smtClean="0">
                <a:latin typeface="Futura Std Medium" pitchFamily="34" charset="0"/>
              </a:rPr>
              <a:t>dan</a:t>
            </a:r>
            <a:r>
              <a:rPr lang="en-US" sz="1700" smtClean="0">
                <a:latin typeface="Futura Std Medium" pitchFamily="34" charset="0"/>
              </a:rPr>
              <a:t> </a:t>
            </a:r>
            <a:r>
              <a:rPr lang="en-US" sz="1700" err="1" smtClean="0">
                <a:latin typeface="Futura Std Medium" pitchFamily="34" charset="0"/>
              </a:rPr>
              <a:t>kesadaran</a:t>
            </a:r>
            <a:endParaRPr lang="en-US" sz="1700">
              <a:latin typeface="Futura Std Medium" pitchFamily="34" charset="0"/>
            </a:endParaRPr>
          </a:p>
          <a:p>
            <a:pPr marL="457092" indent="-457092" defTabSz="457092">
              <a:buFont typeface="+mj-lt"/>
              <a:buAutoNum type="arabicPeriod"/>
              <a:defRPr/>
            </a:pPr>
            <a:r>
              <a:rPr lang="en-US" sz="1700" b="1" err="1" smtClean="0">
                <a:latin typeface="Futura Std Medium" pitchFamily="34" charset="0"/>
              </a:rPr>
              <a:t>Meningkatkan</a:t>
            </a:r>
            <a:r>
              <a:rPr lang="en-US" sz="1700" b="1" smtClean="0">
                <a:latin typeface="Futura Std Medium" pitchFamily="34" charset="0"/>
              </a:rPr>
              <a:t> </a:t>
            </a:r>
            <a:r>
              <a:rPr lang="en-US" sz="1700" b="1" err="1" smtClean="0">
                <a:latin typeface="Futura Std Medium" pitchFamily="34" charset="0"/>
              </a:rPr>
              <a:t>kekuatan</a:t>
            </a:r>
            <a:r>
              <a:rPr lang="en-US" sz="1700" b="1" smtClean="0">
                <a:latin typeface="Futura Std Medium" pitchFamily="34" charset="0"/>
              </a:rPr>
              <a:t> </a:t>
            </a:r>
            <a:r>
              <a:rPr lang="en-US" sz="1700" b="1" err="1" smtClean="0">
                <a:latin typeface="Futura Std Medium" pitchFamily="34" charset="0"/>
              </a:rPr>
              <a:t>fisik</a:t>
            </a:r>
            <a:endParaRPr lang="en-US" sz="1700" b="1">
              <a:latin typeface="Futura Std Medium" pitchFamily="34" charset="0"/>
            </a:endParaRPr>
          </a:p>
          <a:p>
            <a:pPr marL="457092" indent="-457092" defTabSz="457092">
              <a:buFont typeface="+mj-lt"/>
              <a:buAutoNum type="arabicPeriod"/>
              <a:defRPr/>
            </a:pPr>
            <a:r>
              <a:rPr lang="en-US" sz="1700" err="1" smtClean="0">
                <a:latin typeface="Futura Std Medium" pitchFamily="34" charset="0"/>
              </a:rPr>
              <a:t>Meningkatkan</a:t>
            </a:r>
            <a:r>
              <a:rPr lang="en-US" sz="1700" smtClean="0">
                <a:latin typeface="Futura Std Medium" pitchFamily="34" charset="0"/>
              </a:rPr>
              <a:t> </a:t>
            </a:r>
            <a:r>
              <a:rPr lang="en-US" sz="1700" err="1" smtClean="0">
                <a:latin typeface="Futura Std Medium" pitchFamily="34" charset="0"/>
              </a:rPr>
              <a:t>kekuatan</a:t>
            </a:r>
            <a:r>
              <a:rPr lang="en-US" sz="1700" smtClean="0">
                <a:latin typeface="Futura Std Medium" pitchFamily="34" charset="0"/>
              </a:rPr>
              <a:t> mental</a:t>
            </a:r>
          </a:p>
          <a:p>
            <a:pPr marL="457092" indent="-457092" defTabSz="457092">
              <a:buFont typeface="+mj-lt"/>
              <a:buAutoNum type="arabicPeriod"/>
              <a:defRPr/>
            </a:pPr>
            <a:r>
              <a:rPr lang="en-US" sz="1700" err="1" smtClean="0">
                <a:latin typeface="Futura Std Medium" pitchFamily="34" charset="0"/>
              </a:rPr>
              <a:t>Mengatur</a:t>
            </a:r>
            <a:r>
              <a:rPr lang="en-US" sz="1700" smtClean="0">
                <a:latin typeface="Futura Std Medium" pitchFamily="34" charset="0"/>
              </a:rPr>
              <a:t> </a:t>
            </a:r>
            <a:r>
              <a:rPr lang="en-US" sz="1700" err="1" smtClean="0">
                <a:latin typeface="Futura Std Medium" pitchFamily="34" charset="0"/>
              </a:rPr>
              <a:t>kemampuan</a:t>
            </a:r>
            <a:r>
              <a:rPr lang="en-US" sz="1700" smtClean="0">
                <a:latin typeface="Futura Std Medium" pitchFamily="34" charset="0"/>
              </a:rPr>
              <a:t> </a:t>
            </a:r>
            <a:r>
              <a:rPr lang="en-US" sz="1700" err="1" smtClean="0">
                <a:latin typeface="Futura Std Medium" pitchFamily="34" charset="0"/>
              </a:rPr>
              <a:t>mengatur</a:t>
            </a:r>
            <a:r>
              <a:rPr lang="en-US" sz="1700" smtClean="0">
                <a:latin typeface="Futura Std Medium" pitchFamily="34" charset="0"/>
              </a:rPr>
              <a:t> </a:t>
            </a:r>
            <a:r>
              <a:rPr lang="en-US" sz="1700" err="1" smtClean="0">
                <a:latin typeface="Futura Std Medium" pitchFamily="34" charset="0"/>
              </a:rPr>
              <a:t>emosi</a:t>
            </a:r>
            <a:endParaRPr lang="en-US" sz="1700" smtClean="0">
              <a:latin typeface="Futura Std Medium" pitchFamily="34" charset="0"/>
            </a:endParaRPr>
          </a:p>
          <a:p>
            <a:pPr marL="457092" indent="-457092" defTabSz="457092">
              <a:buFont typeface="+mj-lt"/>
              <a:buAutoNum type="arabicPeriod"/>
              <a:defRPr/>
            </a:pPr>
            <a:r>
              <a:rPr lang="en-US" sz="1700" err="1" smtClean="0">
                <a:latin typeface="Futura Std Medium" pitchFamily="34" charset="0"/>
              </a:rPr>
              <a:t>Mengurangi</a:t>
            </a:r>
            <a:r>
              <a:rPr lang="en-US" sz="1700" smtClean="0">
                <a:latin typeface="Futura Std Medium" pitchFamily="34" charset="0"/>
              </a:rPr>
              <a:t> rasa </a:t>
            </a:r>
            <a:r>
              <a:rPr lang="en-US" sz="1700" err="1" smtClean="0">
                <a:latin typeface="Futura Std Medium" pitchFamily="34" charset="0"/>
              </a:rPr>
              <a:t>sakit</a:t>
            </a:r>
            <a:endParaRPr lang="en-US" sz="1700" smtClean="0">
              <a:latin typeface="Futura Std Medium" pitchFamily="34" charset="0"/>
            </a:endParaRPr>
          </a:p>
          <a:p>
            <a:pPr marL="457092" indent="-457092" defTabSz="457092">
              <a:buFont typeface="+mj-lt"/>
              <a:buAutoNum type="arabicPeriod"/>
              <a:defRPr/>
            </a:pPr>
            <a:r>
              <a:rPr lang="en-US" sz="1700" b="1" err="1" smtClean="0">
                <a:latin typeface="Futura Std Medium" pitchFamily="34" charset="0"/>
              </a:rPr>
              <a:t>Pemulihan</a:t>
            </a:r>
            <a:r>
              <a:rPr lang="en-US" sz="1700" b="1" smtClean="0">
                <a:latin typeface="Futura Std Medium" pitchFamily="34" charset="0"/>
              </a:rPr>
              <a:t> </a:t>
            </a:r>
            <a:r>
              <a:rPr lang="en-US" sz="1700" b="1" err="1" smtClean="0">
                <a:latin typeface="Futura Std Medium" pitchFamily="34" charset="0"/>
              </a:rPr>
              <a:t>otot</a:t>
            </a:r>
            <a:r>
              <a:rPr lang="en-US" sz="1700" b="1" smtClean="0">
                <a:latin typeface="Futura Std Medium" pitchFamily="34" charset="0"/>
              </a:rPr>
              <a:t> </a:t>
            </a:r>
            <a:r>
              <a:rPr lang="en-US" sz="1700" b="1" err="1" smtClean="0">
                <a:latin typeface="Futura Std Medium" pitchFamily="34" charset="0"/>
              </a:rPr>
              <a:t>lebih</a:t>
            </a:r>
            <a:r>
              <a:rPr lang="en-US" sz="1700" b="1" smtClean="0">
                <a:latin typeface="Futura Std Medium" pitchFamily="34" charset="0"/>
              </a:rPr>
              <a:t> </a:t>
            </a:r>
            <a:r>
              <a:rPr lang="en-US" sz="1700" b="1" err="1" smtClean="0">
                <a:latin typeface="Futura Std Medium" pitchFamily="34" charset="0"/>
              </a:rPr>
              <a:t>cepat</a:t>
            </a:r>
            <a:endParaRPr lang="en-US" sz="1700" b="1">
              <a:latin typeface="Futura Std Medium" pitchFamily="34" charset="0"/>
            </a:endParaRPr>
          </a:p>
          <a:p>
            <a:pPr marL="457092" indent="-457092" defTabSz="457092">
              <a:buFont typeface="+mj-lt"/>
              <a:buAutoNum type="arabicPeriod"/>
              <a:defRPr/>
            </a:pPr>
            <a:r>
              <a:rPr lang="en-US" sz="1700" b="1" err="1" smtClean="0">
                <a:latin typeface="Futura Std Medium" pitchFamily="34" charset="0"/>
              </a:rPr>
              <a:t>Meningkatkan</a:t>
            </a:r>
            <a:r>
              <a:rPr lang="en-US" sz="1700" b="1" smtClean="0">
                <a:latin typeface="Futura Std Medium" pitchFamily="34" charset="0"/>
              </a:rPr>
              <a:t> </a:t>
            </a:r>
            <a:r>
              <a:rPr lang="en-US" sz="1700" b="1" err="1" smtClean="0">
                <a:latin typeface="Futura Std Medium" pitchFamily="34" charset="0"/>
              </a:rPr>
              <a:t>massa</a:t>
            </a:r>
            <a:r>
              <a:rPr lang="en-US" sz="1700" b="1" smtClean="0">
                <a:latin typeface="Futura Std Medium" pitchFamily="34" charset="0"/>
              </a:rPr>
              <a:t> </a:t>
            </a:r>
            <a:r>
              <a:rPr lang="en-US" sz="1700" b="1" err="1" smtClean="0">
                <a:latin typeface="Futura Std Medium" pitchFamily="34" charset="0"/>
              </a:rPr>
              <a:t>otot</a:t>
            </a:r>
            <a:endParaRPr lang="en-US" sz="1700" b="1">
              <a:latin typeface="Futura Std Medium" pitchFamily="34" charset="0"/>
            </a:endParaRPr>
          </a:p>
          <a:p>
            <a:pPr marL="457092" indent="-457092" defTabSz="457092">
              <a:buFont typeface="+mj-lt"/>
              <a:buAutoNum type="arabicPeriod"/>
              <a:defRPr/>
            </a:pPr>
            <a:r>
              <a:rPr lang="en-US" sz="1700" b="1" err="1" smtClean="0">
                <a:latin typeface="Futura Std Medium" pitchFamily="34" charset="0"/>
              </a:rPr>
              <a:t>Meningkatkan</a:t>
            </a:r>
            <a:r>
              <a:rPr lang="en-US" sz="1700" b="1" smtClean="0">
                <a:latin typeface="Futura Std Medium" pitchFamily="34" charset="0"/>
              </a:rPr>
              <a:t> stamina </a:t>
            </a:r>
            <a:r>
              <a:rPr lang="en-US" sz="1700" b="1" err="1" smtClean="0">
                <a:latin typeface="Futura Std Medium" pitchFamily="34" charset="0"/>
              </a:rPr>
              <a:t>dan</a:t>
            </a:r>
            <a:r>
              <a:rPr lang="en-US" sz="1700" b="1" smtClean="0">
                <a:latin typeface="Futura Std Medium" pitchFamily="34" charset="0"/>
              </a:rPr>
              <a:t> </a:t>
            </a:r>
            <a:r>
              <a:rPr lang="en-US" sz="1700" b="1" err="1" smtClean="0">
                <a:latin typeface="Futura Std Medium" pitchFamily="34" charset="0"/>
              </a:rPr>
              <a:t>Energi</a:t>
            </a:r>
            <a:endParaRPr lang="en-US" sz="1700" b="1">
              <a:latin typeface="Futura Std Medium" pitchFamily="34" charset="0"/>
            </a:endParaRPr>
          </a:p>
          <a:p>
            <a:pPr marL="457092" indent="-457092" defTabSz="457092">
              <a:buFont typeface="+mj-lt"/>
              <a:buAutoNum type="arabicPeriod"/>
              <a:defRPr/>
            </a:pPr>
            <a:r>
              <a:rPr lang="en-US" sz="1700" b="1" err="1" smtClean="0">
                <a:latin typeface="Futura Std Medium" pitchFamily="34" charset="0"/>
              </a:rPr>
              <a:t>Meningkatkan</a:t>
            </a:r>
            <a:r>
              <a:rPr lang="en-US" sz="1700" b="1" smtClean="0">
                <a:latin typeface="Futura Std Medium" pitchFamily="34" charset="0"/>
              </a:rPr>
              <a:t> </a:t>
            </a:r>
            <a:r>
              <a:rPr lang="en-US" sz="1700" b="1">
                <a:latin typeface="Futura Std Medium" pitchFamily="34" charset="0"/>
              </a:rPr>
              <a:t>Libido</a:t>
            </a:r>
          </a:p>
          <a:p>
            <a:pPr marL="457092" indent="-457092" defTabSz="457092">
              <a:buFont typeface="+mj-lt"/>
              <a:buAutoNum type="arabicPeriod"/>
              <a:defRPr/>
            </a:pPr>
            <a:r>
              <a:rPr lang="en-US" sz="1700" err="1" smtClean="0">
                <a:latin typeface="Futura Std Medium" pitchFamily="34" charset="0"/>
              </a:rPr>
              <a:t>Membakar</a:t>
            </a:r>
            <a:r>
              <a:rPr lang="en-US" sz="1700" smtClean="0">
                <a:latin typeface="Futura Std Medium" pitchFamily="34" charset="0"/>
              </a:rPr>
              <a:t> </a:t>
            </a:r>
            <a:r>
              <a:rPr lang="en-US" sz="1700" err="1" smtClean="0">
                <a:latin typeface="Futura Std Medium" pitchFamily="34" charset="0"/>
              </a:rPr>
              <a:t>lemak</a:t>
            </a:r>
            <a:r>
              <a:rPr lang="en-US" sz="1700" smtClean="0">
                <a:latin typeface="Futura Std Medium" pitchFamily="34" charset="0"/>
              </a:rPr>
              <a:t> / </a:t>
            </a:r>
            <a:r>
              <a:rPr lang="en-US" sz="1700" err="1" smtClean="0">
                <a:latin typeface="Futura Std Medium" pitchFamily="34" charset="0"/>
              </a:rPr>
              <a:t>cocok</a:t>
            </a:r>
            <a:r>
              <a:rPr lang="en-US" sz="1700" smtClean="0">
                <a:latin typeface="Futura Std Medium" pitchFamily="34" charset="0"/>
              </a:rPr>
              <a:t> </a:t>
            </a:r>
            <a:r>
              <a:rPr lang="en-US" sz="1700" err="1" smtClean="0">
                <a:latin typeface="Futura Std Medium" pitchFamily="34" charset="0"/>
              </a:rPr>
              <a:t>utk</a:t>
            </a:r>
            <a:r>
              <a:rPr lang="en-US" sz="1700" smtClean="0">
                <a:latin typeface="Futura Std Medium" pitchFamily="34" charset="0"/>
              </a:rPr>
              <a:t> diet</a:t>
            </a:r>
          </a:p>
          <a:p>
            <a:pPr marL="457092" indent="-457092" defTabSz="457092">
              <a:buFont typeface="+mj-lt"/>
              <a:buAutoNum type="arabicPeriod"/>
              <a:defRPr/>
            </a:pPr>
            <a:r>
              <a:rPr lang="en-US" sz="1700" b="1" err="1" smtClean="0">
                <a:latin typeface="Futura Std Medium" charset="0"/>
              </a:rPr>
              <a:t>Meregenerasi</a:t>
            </a:r>
            <a:r>
              <a:rPr lang="en-US" sz="1700" b="1" smtClean="0">
                <a:latin typeface="Futura Std Medium" charset="0"/>
              </a:rPr>
              <a:t> </a:t>
            </a:r>
            <a:r>
              <a:rPr lang="en-US" sz="1700" b="1" err="1" smtClean="0">
                <a:latin typeface="Futura Std Medium" charset="0"/>
              </a:rPr>
              <a:t>sel</a:t>
            </a:r>
            <a:r>
              <a:rPr lang="en-US" sz="1700" b="1" smtClean="0">
                <a:latin typeface="Futura Std Medium" charset="0"/>
              </a:rPr>
              <a:t> </a:t>
            </a:r>
            <a:r>
              <a:rPr lang="en-US" sz="1700" b="1" err="1" smtClean="0">
                <a:latin typeface="Futura Std Medium" charset="0"/>
              </a:rPr>
              <a:t>dan</a:t>
            </a:r>
            <a:r>
              <a:rPr lang="en-US" sz="1700" b="1" smtClean="0">
                <a:latin typeface="Futura Std Medium" charset="0"/>
              </a:rPr>
              <a:t> DNA</a:t>
            </a:r>
          </a:p>
          <a:p>
            <a:pPr marL="457092" indent="-457092" defTabSz="457092">
              <a:buFont typeface="+mj-lt"/>
              <a:buAutoNum type="arabicPeriod"/>
              <a:defRPr/>
            </a:pPr>
            <a:r>
              <a:rPr lang="en-US" sz="1700" b="1" err="1" smtClean="0">
                <a:latin typeface="Futura Std Medium" charset="0"/>
              </a:rPr>
              <a:t>Memaksimalkan</a:t>
            </a:r>
            <a:r>
              <a:rPr lang="en-US" sz="1700" b="1" smtClean="0">
                <a:latin typeface="Futura Std Medium" charset="0"/>
              </a:rPr>
              <a:t> Antibody</a:t>
            </a:r>
            <a:endParaRPr lang="en-US" sz="1700">
              <a:latin typeface="Futura Std Medium" pitchFamily="34" charset="0"/>
            </a:endParaRPr>
          </a:p>
        </p:txBody>
      </p:sp>
      <p:sp>
        <p:nvSpPr>
          <p:cNvPr id="58372" name="Rectangle 1"/>
          <p:cNvSpPr>
            <a:spLocks noChangeArrowheads="1"/>
          </p:cNvSpPr>
          <p:nvPr/>
        </p:nvSpPr>
        <p:spPr bwMode="auto">
          <a:xfrm>
            <a:off x="0" y="685800"/>
            <a:ext cx="9144000" cy="39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defTabSz="455879"/>
            <a:r>
              <a:rPr lang="en-US" sz="2000" b="1">
                <a:latin typeface="Futura Std Medium" charset="0"/>
              </a:rPr>
              <a:t>10 </a:t>
            </a:r>
            <a:r>
              <a:rPr lang="en-US" sz="2000" b="1" err="1" smtClean="0">
                <a:latin typeface="Futura Std Medium" charset="0"/>
              </a:rPr>
              <a:t>hasil</a:t>
            </a:r>
            <a:r>
              <a:rPr lang="en-US" sz="2000" b="1" smtClean="0">
                <a:latin typeface="Futura Std Medium" charset="0"/>
              </a:rPr>
              <a:t> </a:t>
            </a:r>
            <a:r>
              <a:rPr lang="en-US" sz="2000" b="1" err="1" smtClean="0">
                <a:latin typeface="Futura Std Medium" charset="0"/>
              </a:rPr>
              <a:t>studi</a:t>
            </a:r>
            <a:r>
              <a:rPr lang="en-US" sz="2000" b="1" smtClean="0">
                <a:latin typeface="Futura Std Medium" charset="0"/>
              </a:rPr>
              <a:t> </a:t>
            </a:r>
            <a:r>
              <a:rPr lang="en-US" sz="2000" b="1" err="1" smtClean="0">
                <a:latin typeface="Futura Std Medium" charset="0"/>
              </a:rPr>
              <a:t>klinis</a:t>
            </a:r>
            <a:r>
              <a:rPr lang="en-US" sz="2000" b="1" smtClean="0">
                <a:latin typeface="Futura Std Medium" charset="0"/>
              </a:rPr>
              <a:t> </a:t>
            </a:r>
            <a:r>
              <a:rPr lang="en-US" sz="2000" b="1" err="1" smtClean="0">
                <a:latin typeface="Futura Std Medium" charset="0"/>
              </a:rPr>
              <a:t>menunjukan</a:t>
            </a:r>
            <a:r>
              <a:rPr lang="en-US" sz="2000" b="1" smtClean="0">
                <a:latin typeface="Futura Std Medium" charset="0"/>
              </a:rPr>
              <a:t> </a:t>
            </a:r>
            <a:r>
              <a:rPr lang="en-US" sz="2000" b="1" err="1" smtClean="0">
                <a:latin typeface="Futura Std Medium" charset="0"/>
              </a:rPr>
              <a:t>bahwa</a:t>
            </a:r>
            <a:r>
              <a:rPr lang="en-US" sz="2000" b="1" smtClean="0">
                <a:latin typeface="Futura Std Medium" charset="0"/>
              </a:rPr>
              <a:t> </a:t>
            </a:r>
            <a:r>
              <a:rPr lang="en-US" sz="2000" b="1" err="1" smtClean="0">
                <a:latin typeface="Futura Std Medium" charset="0"/>
              </a:rPr>
              <a:t>manfaat</a:t>
            </a:r>
            <a:r>
              <a:rPr lang="en-US" sz="2000" b="1" smtClean="0">
                <a:latin typeface="Futura Std Medium" charset="0"/>
              </a:rPr>
              <a:t> </a:t>
            </a:r>
            <a:r>
              <a:rPr lang="en-US" sz="2000" b="1" err="1" smtClean="0">
                <a:latin typeface="Futura Std Medium" charset="0"/>
              </a:rPr>
              <a:t>produk</a:t>
            </a:r>
            <a:r>
              <a:rPr lang="en-US" sz="2000" b="1" smtClean="0">
                <a:latin typeface="Futura Std Medium" charset="0"/>
              </a:rPr>
              <a:t> </a:t>
            </a:r>
            <a:r>
              <a:rPr lang="en-US" sz="2000" b="1" err="1" smtClean="0">
                <a:latin typeface="Futura Std Medium" charset="0"/>
              </a:rPr>
              <a:t>Laminine</a:t>
            </a:r>
            <a:r>
              <a:rPr lang="en-US" sz="2000" b="1" smtClean="0">
                <a:latin typeface="Futura Std Medium" charset="0"/>
              </a:rPr>
              <a:t> </a:t>
            </a:r>
            <a:r>
              <a:rPr lang="en-US" sz="2000" b="1" err="1" smtClean="0">
                <a:latin typeface="Futura Std Medium" charset="0"/>
              </a:rPr>
              <a:t>adalah</a:t>
            </a:r>
            <a:r>
              <a:rPr lang="en-US" sz="2000" b="1" smtClean="0">
                <a:latin typeface="Futura Std Medium" charset="0"/>
              </a:rPr>
              <a:t>:</a:t>
            </a:r>
            <a:endParaRPr lang="en-US" sz="2000" b="1">
              <a:latin typeface="Futura Std Medium" charset="0"/>
            </a:endParaRPr>
          </a:p>
        </p:txBody>
      </p:sp>
      <p:pic>
        <p:nvPicPr>
          <p:cNvPr id="2" name="Picture 1" descr="2969533427_0d97ac15d2_o_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05000"/>
            <a:ext cx="3733800" cy="3024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slid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6212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Detoksifikasi</a:t>
            </a:r>
            <a:endParaRPr lang="en-US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G:\lifepharm project\lamin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355"/>
            <a:ext cx="2667000" cy="6694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" y="1024890"/>
            <a:ext cx="5562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Di </a:t>
            </a:r>
            <a:r>
              <a:rPr lang="en-US" err="1" smtClean="0"/>
              <a:t>dalam</a:t>
            </a:r>
            <a:r>
              <a:rPr lang="en-US" smtClean="0"/>
              <a:t> PESE, </a:t>
            </a:r>
            <a:r>
              <a:rPr lang="en-US" err="1" smtClean="0"/>
              <a:t>terdapat</a:t>
            </a:r>
            <a:r>
              <a:rPr lang="en-US" smtClean="0"/>
              <a:t> </a:t>
            </a:r>
            <a:r>
              <a:rPr lang="en-US" b="1" smtClean="0"/>
              <a:t>N-Acetyl-</a:t>
            </a:r>
            <a:r>
              <a:rPr lang="en-US" b="1" err="1" smtClean="0"/>
              <a:t>Cysteine</a:t>
            </a:r>
            <a:endParaRPr lang="en-US" b="1" smtClean="0"/>
          </a:p>
          <a:p>
            <a:r>
              <a:rPr lang="en-US" b="1" smtClean="0"/>
              <a:t>(NAC)</a:t>
            </a:r>
            <a:r>
              <a:rPr lang="en-US" smtClean="0"/>
              <a:t>, </a:t>
            </a:r>
            <a:r>
              <a:rPr lang="en-US" err="1" smtClean="0"/>
              <a:t>unsur</a:t>
            </a:r>
            <a:r>
              <a:rPr lang="en-US" smtClean="0"/>
              <a:t> antioxidant </a:t>
            </a:r>
            <a:r>
              <a:rPr lang="en-US" err="1" smtClean="0"/>
              <a:t>tinggi</a:t>
            </a:r>
            <a:r>
              <a:rPr lang="en-US" smtClean="0"/>
              <a:t> yang </a:t>
            </a:r>
            <a:r>
              <a:rPr lang="en-US" err="1" smtClean="0"/>
              <a:t>sangat</a:t>
            </a:r>
            <a:r>
              <a:rPr lang="en-US" smtClean="0"/>
              <a:t> </a:t>
            </a:r>
          </a:p>
          <a:p>
            <a:r>
              <a:rPr lang="en-US" err="1" smtClean="0"/>
              <a:t>baik</a:t>
            </a:r>
            <a:r>
              <a:rPr lang="en-US" smtClean="0"/>
              <a:t> </a:t>
            </a:r>
            <a:r>
              <a:rPr lang="en-US" err="1" smtClean="0"/>
              <a:t>untuk</a:t>
            </a:r>
            <a:r>
              <a:rPr lang="en-US" smtClean="0"/>
              <a:t> </a:t>
            </a:r>
            <a:r>
              <a:rPr lang="en-US" err="1" smtClean="0"/>
              <a:t>menangkal</a:t>
            </a:r>
            <a:r>
              <a:rPr lang="en-US" smtClean="0"/>
              <a:t> </a:t>
            </a:r>
            <a:r>
              <a:rPr lang="en-US" err="1" smtClean="0"/>
              <a:t>radikal</a:t>
            </a:r>
            <a:r>
              <a:rPr lang="en-US" smtClean="0"/>
              <a:t> </a:t>
            </a:r>
            <a:r>
              <a:rPr lang="en-US" err="1" smtClean="0"/>
              <a:t>bebas</a:t>
            </a:r>
            <a:r>
              <a:rPr lang="en-US" smtClean="0"/>
              <a:t> </a:t>
            </a:r>
          </a:p>
          <a:p>
            <a:r>
              <a:rPr lang="en-US" smtClean="0"/>
              <a:t>(</a:t>
            </a:r>
            <a:r>
              <a:rPr lang="en-US" err="1" smtClean="0"/>
              <a:t>komponen</a:t>
            </a:r>
            <a:r>
              <a:rPr lang="en-US" smtClean="0"/>
              <a:t> yang </a:t>
            </a:r>
            <a:r>
              <a:rPr lang="en-US" err="1" smtClean="0"/>
              <a:t>sangat</a:t>
            </a:r>
            <a:r>
              <a:rPr lang="en-US" smtClean="0"/>
              <a:t> </a:t>
            </a:r>
            <a:r>
              <a:rPr lang="en-US" err="1" smtClean="0"/>
              <a:t>berbahaya</a:t>
            </a:r>
            <a:r>
              <a:rPr lang="en-US" smtClean="0"/>
              <a:t> </a:t>
            </a:r>
            <a:r>
              <a:rPr lang="en-US" err="1" smtClean="0"/>
              <a:t>karena</a:t>
            </a:r>
            <a:r>
              <a:rPr lang="en-US" smtClean="0"/>
              <a:t> </a:t>
            </a:r>
          </a:p>
          <a:p>
            <a:r>
              <a:rPr lang="en-US" err="1" smtClean="0"/>
              <a:t>dapat</a:t>
            </a:r>
            <a:r>
              <a:rPr lang="en-US" smtClean="0"/>
              <a:t> </a:t>
            </a:r>
            <a:r>
              <a:rPr lang="en-US" err="1" smtClean="0"/>
              <a:t>merusak</a:t>
            </a:r>
            <a:r>
              <a:rPr lang="en-US" smtClean="0"/>
              <a:t> DNA </a:t>
            </a:r>
            <a:r>
              <a:rPr lang="en-US" err="1" smtClean="0"/>
              <a:t>tubuh</a:t>
            </a:r>
            <a:r>
              <a:rPr lang="en-US" smtClean="0"/>
              <a:t>) yang </a:t>
            </a:r>
            <a:r>
              <a:rPr lang="en-US" err="1" smtClean="0"/>
              <a:t>merupakan</a:t>
            </a:r>
            <a:r>
              <a:rPr lang="en-US" smtClean="0"/>
              <a:t> </a:t>
            </a:r>
          </a:p>
          <a:p>
            <a:r>
              <a:rPr lang="en-US" err="1" smtClean="0"/>
              <a:t>penyebab</a:t>
            </a:r>
            <a:r>
              <a:rPr lang="en-US" smtClean="0"/>
              <a:t> </a:t>
            </a:r>
            <a:r>
              <a:rPr lang="en-US" err="1" smtClean="0"/>
              <a:t>utama</a:t>
            </a:r>
            <a:r>
              <a:rPr lang="en-US" smtClean="0"/>
              <a:t> </a:t>
            </a:r>
            <a:r>
              <a:rPr lang="en-US" err="1" smtClean="0"/>
              <a:t>proses</a:t>
            </a:r>
            <a:r>
              <a:rPr lang="en-US" smtClean="0"/>
              <a:t> </a:t>
            </a:r>
            <a:r>
              <a:rPr lang="en-US" err="1" smtClean="0"/>
              <a:t>penuaan</a:t>
            </a:r>
            <a:r>
              <a:rPr lang="en-US" smtClean="0"/>
              <a:t>, </a:t>
            </a:r>
            <a:r>
              <a:rPr lang="en-US" err="1" smtClean="0"/>
              <a:t>hingga</a:t>
            </a:r>
            <a:r>
              <a:rPr lang="en-US" smtClean="0"/>
              <a:t> </a:t>
            </a:r>
            <a:r>
              <a:rPr lang="en-US" err="1" smtClean="0"/>
              <a:t>kanker</a:t>
            </a:r>
            <a:endParaRPr lang="en-US" smtClean="0"/>
          </a:p>
          <a:p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penyakit</a:t>
            </a:r>
            <a:r>
              <a:rPr lang="en-US" smtClean="0"/>
              <a:t> </a:t>
            </a:r>
            <a:r>
              <a:rPr lang="en-US" err="1" smtClean="0"/>
              <a:t>jantung</a:t>
            </a:r>
            <a:r>
              <a:rPr lang="en-US" smtClean="0"/>
              <a:t>.</a:t>
            </a:r>
          </a:p>
          <a:p>
            <a:endParaRPr lang="en-US" smtClean="0"/>
          </a:p>
          <a:p>
            <a:r>
              <a:rPr lang="en-US" smtClean="0"/>
              <a:t>NAC </a:t>
            </a:r>
            <a:r>
              <a:rPr lang="en-US" err="1" smtClean="0"/>
              <a:t>dapat</a:t>
            </a:r>
            <a:r>
              <a:rPr lang="en-US" smtClean="0"/>
              <a:t> </a:t>
            </a:r>
            <a:r>
              <a:rPr lang="en-US" err="1" smtClean="0"/>
              <a:t>mencegah</a:t>
            </a:r>
            <a:r>
              <a:rPr lang="en-US" smtClean="0"/>
              <a:t> </a:t>
            </a:r>
            <a:r>
              <a:rPr lang="en-US" err="1" smtClean="0"/>
              <a:t>efek</a:t>
            </a:r>
            <a:r>
              <a:rPr lang="en-US" smtClean="0"/>
              <a:t> </a:t>
            </a:r>
            <a:r>
              <a:rPr lang="en-US" err="1" smtClean="0"/>
              <a:t>samping</a:t>
            </a:r>
            <a:r>
              <a:rPr lang="en-US" smtClean="0"/>
              <a:t> </a:t>
            </a:r>
            <a:r>
              <a:rPr lang="en-US" err="1" smtClean="0"/>
              <a:t>dari</a:t>
            </a:r>
            <a:r>
              <a:rPr lang="en-US" smtClean="0"/>
              <a:t> </a:t>
            </a:r>
            <a:r>
              <a:rPr lang="en-US" err="1" smtClean="0"/>
              <a:t>obat-obatan</a:t>
            </a:r>
            <a:endParaRPr lang="en-US" smtClean="0"/>
          </a:p>
          <a:p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racun</a:t>
            </a:r>
            <a:r>
              <a:rPr lang="en-US" smtClean="0"/>
              <a:t>, </a:t>
            </a:r>
            <a:r>
              <a:rPr lang="en-US" err="1" smtClean="0"/>
              <a:t>serta</a:t>
            </a:r>
            <a:r>
              <a:rPr lang="en-US" smtClean="0"/>
              <a:t> </a:t>
            </a:r>
            <a:r>
              <a:rPr lang="en-US" err="1" smtClean="0"/>
              <a:t>mengurangi</a:t>
            </a:r>
            <a:r>
              <a:rPr lang="en-US" smtClean="0"/>
              <a:t> </a:t>
            </a:r>
            <a:r>
              <a:rPr lang="en-US" err="1" smtClean="0"/>
              <a:t>lendir</a:t>
            </a:r>
            <a:r>
              <a:rPr lang="en-US" smtClean="0"/>
              <a:t> </a:t>
            </a:r>
            <a:r>
              <a:rPr lang="en-US" err="1" smtClean="0"/>
              <a:t>di</a:t>
            </a:r>
            <a:r>
              <a:rPr lang="en-US" smtClean="0"/>
              <a:t> </a:t>
            </a:r>
            <a:r>
              <a:rPr lang="en-US" err="1" smtClean="0"/>
              <a:t>saluran</a:t>
            </a:r>
            <a:r>
              <a:rPr lang="en-US" smtClean="0"/>
              <a:t> </a:t>
            </a:r>
            <a:r>
              <a:rPr lang="en-US" err="1" smtClean="0"/>
              <a:t>pernafasan</a:t>
            </a:r>
            <a:r>
              <a:rPr lang="en-US" smtClean="0"/>
              <a:t>. NAC </a:t>
            </a:r>
            <a:r>
              <a:rPr lang="en-US" b="1" err="1" smtClean="0"/>
              <a:t>membantu</a:t>
            </a:r>
            <a:r>
              <a:rPr lang="en-US" b="1" smtClean="0"/>
              <a:t> </a:t>
            </a:r>
            <a:r>
              <a:rPr lang="en-US" b="1" err="1" smtClean="0"/>
              <a:t>menetralkan</a:t>
            </a:r>
            <a:r>
              <a:rPr lang="en-US" b="1" smtClean="0"/>
              <a:t> organ </a:t>
            </a:r>
            <a:r>
              <a:rPr lang="en-US" b="1" err="1" smtClean="0"/>
              <a:t>tubuh</a:t>
            </a:r>
            <a:r>
              <a:rPr lang="en-US" b="1" smtClean="0"/>
              <a:t> </a:t>
            </a:r>
            <a:r>
              <a:rPr lang="en-US" b="1" err="1" smtClean="0"/>
              <a:t>dari</a:t>
            </a:r>
            <a:r>
              <a:rPr lang="en-US" b="1" smtClean="0"/>
              <a:t> </a:t>
            </a:r>
            <a:r>
              <a:rPr lang="en-US" b="1" err="1" smtClean="0"/>
              <a:t>racun</a:t>
            </a:r>
            <a:r>
              <a:rPr lang="en-US" b="1" smtClean="0"/>
              <a:t> </a:t>
            </a:r>
            <a:r>
              <a:rPr lang="en-US" b="1" err="1" smtClean="0"/>
              <a:t>dan</a:t>
            </a:r>
            <a:r>
              <a:rPr lang="en-US" b="1" smtClean="0"/>
              <a:t> </a:t>
            </a:r>
            <a:r>
              <a:rPr lang="en-US" b="1" err="1" smtClean="0"/>
              <a:t>logam</a:t>
            </a:r>
            <a:r>
              <a:rPr lang="en-US" b="1" smtClean="0"/>
              <a:t> </a:t>
            </a:r>
            <a:r>
              <a:rPr lang="en-US" b="1" err="1" smtClean="0"/>
              <a:t>seperti</a:t>
            </a:r>
            <a:r>
              <a:rPr lang="en-US" b="1" smtClean="0"/>
              <a:t> mercury, cadmium, </a:t>
            </a:r>
            <a:r>
              <a:rPr lang="en-US" b="1" err="1" smtClean="0"/>
              <a:t>bau</a:t>
            </a:r>
            <a:r>
              <a:rPr lang="en-US" b="1" smtClean="0"/>
              <a:t> cat </a:t>
            </a:r>
            <a:r>
              <a:rPr lang="en-US" b="1" err="1" smtClean="0"/>
              <a:t>dan</a:t>
            </a:r>
            <a:r>
              <a:rPr lang="en-US" b="1" smtClean="0"/>
              <a:t> </a:t>
            </a:r>
            <a:r>
              <a:rPr lang="en-US" b="1" err="1" smtClean="0"/>
              <a:t>asap</a:t>
            </a:r>
            <a:r>
              <a:rPr lang="en-US" b="1" smtClean="0"/>
              <a:t> </a:t>
            </a:r>
            <a:r>
              <a:rPr lang="en-US" b="1" err="1" smtClean="0"/>
              <a:t>rokok</a:t>
            </a:r>
            <a:r>
              <a:rPr lang="en-US" smtClean="0"/>
              <a:t>.</a:t>
            </a:r>
          </a:p>
          <a:p>
            <a:endParaRPr lang="en-US" smtClean="0"/>
          </a:p>
          <a:p>
            <a:r>
              <a:rPr lang="en-US" err="1" smtClean="0"/>
              <a:t>Berdasarkan</a:t>
            </a:r>
            <a:r>
              <a:rPr lang="en-US" smtClean="0"/>
              <a:t> </a:t>
            </a:r>
            <a:r>
              <a:rPr lang="en-US" err="1" smtClean="0"/>
              <a:t>penelitan</a:t>
            </a:r>
            <a:r>
              <a:rPr lang="en-US" smtClean="0"/>
              <a:t>, NAC </a:t>
            </a:r>
            <a:r>
              <a:rPr lang="en-US" err="1" smtClean="0"/>
              <a:t>merupakan</a:t>
            </a:r>
            <a:r>
              <a:rPr lang="en-US" smtClean="0"/>
              <a:t> </a:t>
            </a:r>
            <a:r>
              <a:rPr lang="en-US" err="1" smtClean="0"/>
              <a:t>antioksidan</a:t>
            </a:r>
            <a:r>
              <a:rPr lang="en-US" smtClean="0"/>
              <a:t> yang </a:t>
            </a:r>
            <a:r>
              <a:rPr lang="en-US" err="1" smtClean="0"/>
              <a:t>sangat</a:t>
            </a:r>
            <a:r>
              <a:rPr lang="en-US" smtClean="0"/>
              <a:t> </a:t>
            </a:r>
            <a:r>
              <a:rPr lang="en-US" b="1" err="1" smtClean="0"/>
              <a:t>berperan</a:t>
            </a:r>
            <a:r>
              <a:rPr lang="en-US" b="1" smtClean="0"/>
              <a:t> </a:t>
            </a:r>
            <a:r>
              <a:rPr lang="en-US" b="1" err="1" smtClean="0"/>
              <a:t>penting</a:t>
            </a:r>
            <a:r>
              <a:rPr lang="en-US" b="1" smtClean="0"/>
              <a:t> </a:t>
            </a:r>
            <a:r>
              <a:rPr lang="en-US" b="1" err="1" smtClean="0"/>
              <a:t>dalam</a:t>
            </a:r>
            <a:r>
              <a:rPr lang="en-US" b="1" smtClean="0"/>
              <a:t> </a:t>
            </a:r>
            <a:r>
              <a:rPr lang="en-US" b="1" err="1" smtClean="0"/>
              <a:t>menetralkan</a:t>
            </a:r>
            <a:r>
              <a:rPr lang="en-US" b="1" smtClean="0"/>
              <a:t> </a:t>
            </a:r>
            <a:r>
              <a:rPr lang="en-US" b="1" err="1" smtClean="0"/>
              <a:t>racun</a:t>
            </a:r>
            <a:r>
              <a:rPr lang="en-US" b="1" smtClean="0"/>
              <a:t> </a:t>
            </a:r>
            <a:r>
              <a:rPr lang="en-US" b="1" err="1" smtClean="0"/>
              <a:t>dan</a:t>
            </a:r>
            <a:r>
              <a:rPr lang="en-US" b="1" smtClean="0"/>
              <a:t> </a:t>
            </a:r>
            <a:r>
              <a:rPr lang="en-US" b="1" err="1" smtClean="0"/>
              <a:t>menangkal</a:t>
            </a:r>
            <a:r>
              <a:rPr lang="en-US" b="1" smtClean="0"/>
              <a:t> </a:t>
            </a:r>
            <a:r>
              <a:rPr lang="en-US" b="1" err="1" smtClean="0"/>
              <a:t>radikal</a:t>
            </a:r>
            <a:r>
              <a:rPr lang="en-US" b="1" smtClean="0"/>
              <a:t> </a:t>
            </a:r>
            <a:r>
              <a:rPr lang="en-US" b="1" err="1" smtClean="0"/>
              <a:t>bebas</a:t>
            </a:r>
            <a:r>
              <a:rPr lang="en-US" b="1" smtClean="0"/>
              <a:t>, </a:t>
            </a:r>
            <a:r>
              <a:rPr lang="en-US" b="1" err="1" smtClean="0"/>
              <a:t>serta</a:t>
            </a:r>
            <a:r>
              <a:rPr lang="en-US" b="1" smtClean="0"/>
              <a:t> </a:t>
            </a:r>
            <a:r>
              <a:rPr lang="en-US" b="1" err="1" smtClean="0"/>
              <a:t>mencegah</a:t>
            </a:r>
            <a:r>
              <a:rPr lang="en-US" b="1" smtClean="0"/>
              <a:t> </a:t>
            </a:r>
            <a:r>
              <a:rPr lang="en-US" b="1" err="1" smtClean="0"/>
              <a:t>masuknya</a:t>
            </a:r>
            <a:r>
              <a:rPr lang="en-US" b="1" smtClean="0"/>
              <a:t> virus </a:t>
            </a:r>
            <a:r>
              <a:rPr lang="en-US" b="1" err="1" smtClean="0"/>
              <a:t>berbahaya</a:t>
            </a:r>
            <a:r>
              <a:rPr lang="en-US" b="1" smtClean="0"/>
              <a:t> </a:t>
            </a:r>
            <a:r>
              <a:rPr lang="en-US" b="1" err="1" smtClean="0"/>
              <a:t>seperti</a:t>
            </a:r>
            <a:r>
              <a:rPr lang="en-US" b="1" smtClean="0"/>
              <a:t> </a:t>
            </a:r>
            <a:r>
              <a:rPr lang="en-US" b="1" err="1" smtClean="0"/>
              <a:t>chyrosis</a:t>
            </a:r>
            <a:r>
              <a:rPr lang="en-US" b="1" smtClean="0"/>
              <a:t>, </a:t>
            </a:r>
            <a:r>
              <a:rPr lang="en-US" b="1" err="1" smtClean="0"/>
              <a:t>kanker</a:t>
            </a:r>
            <a:r>
              <a:rPr lang="en-US" b="1" smtClean="0"/>
              <a:t>, hepatitis, AIDS, </a:t>
            </a:r>
            <a:r>
              <a:rPr lang="en-US" b="1" err="1" smtClean="0"/>
              <a:t>juga</a:t>
            </a:r>
            <a:r>
              <a:rPr lang="en-US" b="1" smtClean="0"/>
              <a:t> </a:t>
            </a:r>
            <a:r>
              <a:rPr lang="en-US" b="1" err="1" smtClean="0"/>
              <a:t>sangat</a:t>
            </a:r>
            <a:r>
              <a:rPr lang="en-US" b="1" smtClean="0"/>
              <a:t> </a:t>
            </a:r>
            <a:r>
              <a:rPr lang="en-US" b="1" err="1" smtClean="0"/>
              <a:t>membantu</a:t>
            </a:r>
            <a:r>
              <a:rPr lang="en-US" b="1" smtClean="0"/>
              <a:t> </a:t>
            </a:r>
            <a:r>
              <a:rPr lang="en-US" b="1" err="1" smtClean="0"/>
              <a:t>membersihkan</a:t>
            </a:r>
            <a:r>
              <a:rPr lang="en-US" b="1" smtClean="0"/>
              <a:t> </a:t>
            </a:r>
            <a:r>
              <a:rPr lang="en-US" b="1" err="1" smtClean="0"/>
              <a:t>paru-paru</a:t>
            </a:r>
            <a:r>
              <a:rPr lang="en-US" b="1" smtClean="0"/>
              <a:t> </a:t>
            </a:r>
            <a:r>
              <a:rPr lang="en-US" b="1" err="1" smtClean="0"/>
              <a:t>dari</a:t>
            </a:r>
            <a:r>
              <a:rPr lang="en-US" b="1" smtClean="0"/>
              <a:t> </a:t>
            </a:r>
            <a:r>
              <a:rPr lang="en-US" b="1" err="1" smtClean="0"/>
              <a:t>asap</a:t>
            </a:r>
            <a:r>
              <a:rPr lang="en-US" b="1" smtClean="0"/>
              <a:t> </a:t>
            </a:r>
            <a:r>
              <a:rPr lang="en-US" b="1" err="1" smtClean="0"/>
              <a:t>rokok</a:t>
            </a:r>
            <a:r>
              <a:rPr lang="en-US" b="1" smtClean="0"/>
              <a:t> </a:t>
            </a:r>
            <a:r>
              <a:rPr lang="en-US" b="1" err="1" smtClean="0"/>
              <a:t>bagi</a:t>
            </a:r>
            <a:r>
              <a:rPr lang="en-US" b="1" smtClean="0"/>
              <a:t> </a:t>
            </a:r>
            <a:r>
              <a:rPr lang="en-US" b="1" err="1" smtClean="0"/>
              <a:t>para</a:t>
            </a:r>
            <a:r>
              <a:rPr lang="en-US" b="1" smtClean="0"/>
              <a:t> </a:t>
            </a:r>
            <a:r>
              <a:rPr lang="en-US" b="1" err="1" smtClean="0"/>
              <a:t>perokok</a:t>
            </a:r>
            <a:r>
              <a:rPr lang="en-US" b="1" smtClean="0"/>
              <a:t> </a:t>
            </a:r>
            <a:r>
              <a:rPr lang="en-US" b="1" err="1" smtClean="0"/>
              <a:t>aktif</a:t>
            </a:r>
            <a:r>
              <a:rPr lang="en-US" b="1" smtClean="0"/>
              <a:t> </a:t>
            </a:r>
            <a:r>
              <a:rPr lang="en-US" b="1" err="1" smtClean="0"/>
              <a:t>dan</a:t>
            </a:r>
            <a:r>
              <a:rPr lang="en-US" b="1" smtClean="0"/>
              <a:t> </a:t>
            </a:r>
            <a:r>
              <a:rPr lang="en-US" b="1" err="1" smtClean="0"/>
              <a:t>pasif</a:t>
            </a:r>
            <a:r>
              <a:rPr lang="en-US" b="1" smtClean="0"/>
              <a:t>.</a:t>
            </a:r>
            <a:endParaRPr lang="en-US" b="1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lid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2400" y="6212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Meningkatkan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daya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ingat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konsentrasi</a:t>
            </a:r>
            <a:endParaRPr lang="en-US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G:\lifepharm project\lamin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355"/>
            <a:ext cx="2667000" cy="6694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524000"/>
            <a:ext cx="5410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 smtClean="0"/>
              <a:t>Pola</a:t>
            </a:r>
            <a:r>
              <a:rPr lang="en-US" smtClean="0"/>
              <a:t> </a:t>
            </a:r>
            <a:r>
              <a:rPr lang="en-US" err="1" smtClean="0"/>
              <a:t>hidup</a:t>
            </a:r>
            <a:r>
              <a:rPr lang="en-US" smtClean="0"/>
              <a:t> </a:t>
            </a:r>
            <a:r>
              <a:rPr lang="en-US" err="1" smtClean="0"/>
              <a:t>tidak</a:t>
            </a:r>
            <a:r>
              <a:rPr lang="en-US" smtClean="0"/>
              <a:t> </a:t>
            </a:r>
            <a:r>
              <a:rPr lang="en-US" err="1" smtClean="0"/>
              <a:t>sehat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banyak</a:t>
            </a:r>
            <a:r>
              <a:rPr lang="en-US" smtClean="0"/>
              <a:t> </a:t>
            </a:r>
          </a:p>
          <a:p>
            <a:r>
              <a:rPr lang="en-US" err="1" smtClean="0"/>
              <a:t>mengkonsumsi</a:t>
            </a:r>
            <a:r>
              <a:rPr lang="en-US" smtClean="0"/>
              <a:t> </a:t>
            </a:r>
            <a:r>
              <a:rPr lang="en-US" err="1" smtClean="0"/>
              <a:t>makanan</a:t>
            </a:r>
            <a:r>
              <a:rPr lang="en-US" smtClean="0"/>
              <a:t> yang </a:t>
            </a:r>
          </a:p>
          <a:p>
            <a:r>
              <a:rPr lang="en-US" err="1" smtClean="0"/>
              <a:t>mengandung</a:t>
            </a:r>
            <a:r>
              <a:rPr lang="en-US" smtClean="0"/>
              <a:t> MSG </a:t>
            </a:r>
            <a:r>
              <a:rPr lang="en-US" err="1" smtClean="0"/>
              <a:t>memperburuk</a:t>
            </a:r>
            <a:endParaRPr lang="en-US" smtClean="0"/>
          </a:p>
          <a:p>
            <a:r>
              <a:rPr lang="en-US" err="1" smtClean="0"/>
              <a:t>daya</a:t>
            </a:r>
            <a:r>
              <a:rPr lang="en-US" smtClean="0"/>
              <a:t> </a:t>
            </a:r>
            <a:r>
              <a:rPr lang="en-US" err="1" smtClean="0"/>
              <a:t>ingat</a:t>
            </a:r>
            <a:r>
              <a:rPr lang="en-US" smtClean="0"/>
              <a:t>.</a:t>
            </a:r>
          </a:p>
          <a:p>
            <a:endParaRPr lang="en-US" smtClean="0"/>
          </a:p>
          <a:p>
            <a:r>
              <a:rPr lang="sv-SE" smtClean="0"/>
              <a:t>Unsur FGF dalam Laminine meningkatkan</a:t>
            </a:r>
          </a:p>
          <a:p>
            <a:r>
              <a:rPr lang="sv-SE" smtClean="0"/>
              <a:t>kerja saraf Neuron dalam otak, memperbaiki </a:t>
            </a:r>
          </a:p>
          <a:p>
            <a:r>
              <a:rPr lang="sv-SE" smtClean="0"/>
              <a:t>serta memulihkan struktur sel dalam otak</a:t>
            </a:r>
          </a:p>
          <a:p>
            <a:endParaRPr lang="sv-SE" smtClean="0"/>
          </a:p>
          <a:p>
            <a:r>
              <a:rPr lang="en-US" err="1" smtClean="0"/>
              <a:t>Selain</a:t>
            </a:r>
            <a:r>
              <a:rPr lang="en-US" smtClean="0"/>
              <a:t> </a:t>
            </a:r>
            <a:r>
              <a:rPr lang="en-US" err="1" smtClean="0"/>
              <a:t>itu</a:t>
            </a:r>
            <a:r>
              <a:rPr lang="en-US" smtClean="0"/>
              <a:t>, </a:t>
            </a:r>
            <a:r>
              <a:rPr lang="en-US" err="1" smtClean="0"/>
              <a:t>di</a:t>
            </a:r>
            <a:r>
              <a:rPr lang="en-US" smtClean="0"/>
              <a:t> </a:t>
            </a:r>
            <a:r>
              <a:rPr lang="en-US" err="1" smtClean="0"/>
              <a:t>dalam</a:t>
            </a:r>
            <a:r>
              <a:rPr lang="en-US" smtClean="0"/>
              <a:t> </a:t>
            </a:r>
            <a:r>
              <a:rPr lang="en-US" err="1" smtClean="0"/>
              <a:t>Laminine</a:t>
            </a:r>
            <a:r>
              <a:rPr lang="en-US" smtClean="0"/>
              <a:t> </a:t>
            </a:r>
            <a:r>
              <a:rPr lang="en-US" err="1" smtClean="0"/>
              <a:t>terdapat</a:t>
            </a:r>
            <a:r>
              <a:rPr lang="en-US" smtClean="0"/>
              <a:t> PESE </a:t>
            </a:r>
          </a:p>
          <a:p>
            <a:r>
              <a:rPr lang="en-US" smtClean="0"/>
              <a:t>yang </a:t>
            </a:r>
            <a:r>
              <a:rPr lang="en-US" err="1" smtClean="0"/>
              <a:t>mengandung</a:t>
            </a:r>
            <a:r>
              <a:rPr lang="en-US" smtClean="0"/>
              <a:t> </a:t>
            </a:r>
            <a:r>
              <a:rPr lang="en-US" err="1" smtClean="0"/>
              <a:t>kombinasi</a:t>
            </a:r>
            <a:r>
              <a:rPr lang="en-US" smtClean="0"/>
              <a:t> </a:t>
            </a:r>
            <a:r>
              <a:rPr lang="en-US" err="1" smtClean="0"/>
              <a:t>Leucine</a:t>
            </a:r>
            <a:r>
              <a:rPr lang="en-US" smtClean="0"/>
              <a:t> </a:t>
            </a:r>
            <a:r>
              <a:rPr lang="en-US" err="1" smtClean="0"/>
              <a:t>dan</a:t>
            </a:r>
            <a:endParaRPr lang="en-US" smtClean="0"/>
          </a:p>
          <a:p>
            <a:r>
              <a:rPr lang="en-US" err="1" smtClean="0"/>
              <a:t>Isoleucine</a:t>
            </a:r>
            <a:r>
              <a:rPr lang="en-US" smtClean="0"/>
              <a:t>, yang </a:t>
            </a:r>
            <a:r>
              <a:rPr lang="en-US" err="1" smtClean="0"/>
              <a:t>sangat</a:t>
            </a:r>
            <a:r>
              <a:rPr lang="en-US" smtClean="0"/>
              <a:t> </a:t>
            </a:r>
            <a:r>
              <a:rPr lang="en-US" err="1" smtClean="0"/>
              <a:t>baik</a:t>
            </a:r>
            <a:r>
              <a:rPr lang="en-US" smtClean="0"/>
              <a:t> </a:t>
            </a:r>
            <a:r>
              <a:rPr lang="en-US" err="1" smtClean="0"/>
              <a:t>untuk</a:t>
            </a:r>
            <a:r>
              <a:rPr lang="en-US" smtClean="0"/>
              <a:t> </a:t>
            </a:r>
            <a:r>
              <a:rPr lang="en-US" err="1" smtClean="0"/>
              <a:t>meningkatkan</a:t>
            </a:r>
            <a:endParaRPr lang="en-US" smtClean="0"/>
          </a:p>
          <a:p>
            <a:r>
              <a:rPr lang="en-US" err="1" smtClean="0"/>
              <a:t>konsentrasi</a:t>
            </a:r>
            <a:r>
              <a:rPr lang="en-US" smtClean="0"/>
              <a:t>, </a:t>
            </a:r>
            <a:r>
              <a:rPr lang="en-US" err="1" smtClean="0"/>
              <a:t>daya</a:t>
            </a:r>
            <a:r>
              <a:rPr lang="en-US" smtClean="0"/>
              <a:t> </a:t>
            </a:r>
            <a:r>
              <a:rPr lang="en-US" err="1" smtClean="0"/>
              <a:t>ingat</a:t>
            </a:r>
            <a:r>
              <a:rPr lang="en-US" smtClean="0"/>
              <a:t>,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daya</a:t>
            </a:r>
            <a:r>
              <a:rPr lang="en-US" smtClean="0"/>
              <a:t> </a:t>
            </a:r>
            <a:r>
              <a:rPr lang="en-US" err="1" smtClean="0"/>
              <a:t>fokus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5"/>
          <p:cNvSpPr txBox="1">
            <a:spLocks noChangeArrowheads="1"/>
          </p:cNvSpPr>
          <p:nvPr/>
        </p:nvSpPr>
        <p:spPr bwMode="auto">
          <a:xfrm>
            <a:off x="533977" y="2514321"/>
            <a:ext cx="6628535" cy="36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326659" y="197504"/>
            <a:ext cx="4478194" cy="3457015"/>
            <a:chOff x="5714998" y="4571999"/>
            <a:chExt cx="2667002" cy="1905001"/>
          </a:xfrm>
        </p:grpSpPr>
        <p:pic>
          <p:nvPicPr>
            <p:cNvPr id="3585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998" y="4571999"/>
              <a:ext cx="1238249" cy="190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5853" name="Picture 3" descr="C:\Users\Bernard\Documents\LIFEPHARM\Intenz Superbrand Award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62800" y="4572000"/>
              <a:ext cx="1219200" cy="190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" y="767023"/>
            <a:ext cx="4339648" cy="58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endParaRPr lang="en-US" sz="1000">
              <a:latin typeface="Futura Std Medium"/>
            </a:endParaRPr>
          </a:p>
          <a:p>
            <a:pPr algn="ctr"/>
            <a:r>
              <a:rPr lang="en-US" sz="2000">
                <a:latin typeface="Futura Std Medium"/>
              </a:rPr>
              <a:t>LifePharm, </a:t>
            </a:r>
            <a:r>
              <a:rPr lang="en-US" sz="2000" smtClean="0">
                <a:latin typeface="Futura Std Medium"/>
              </a:rPr>
              <a:t>Inc. </a:t>
            </a:r>
            <a:endParaRPr lang="en-US" altLang="ja-JP" sz="2000">
              <a:latin typeface="Futura Std Medium"/>
            </a:endParaRPr>
          </a:p>
          <a:p>
            <a:pPr algn="ctr"/>
            <a:endParaRPr lang="en-US" altLang="ja-JP" sz="2000">
              <a:latin typeface="Futura Std Medium"/>
            </a:endParaRPr>
          </a:p>
          <a:p>
            <a:pPr algn="ctr"/>
            <a:r>
              <a:rPr lang="en-US" altLang="ja-JP" sz="2000" err="1" smtClean="0">
                <a:latin typeface="Futura Std Medium"/>
              </a:rPr>
              <a:t>Telah</a:t>
            </a:r>
            <a:r>
              <a:rPr lang="en-US" altLang="ja-JP" sz="2000" smtClean="0">
                <a:latin typeface="Futura Std Medium"/>
              </a:rPr>
              <a:t> </a:t>
            </a:r>
            <a:r>
              <a:rPr lang="en-US" altLang="ja-JP" sz="2000" err="1" smtClean="0">
                <a:latin typeface="Futura Std Medium"/>
              </a:rPr>
              <a:t>menghasilkan</a:t>
            </a:r>
            <a:r>
              <a:rPr lang="en-US" altLang="ja-JP" sz="2000" smtClean="0">
                <a:latin typeface="Futura Std Medium"/>
              </a:rPr>
              <a:t> </a:t>
            </a:r>
            <a:r>
              <a:rPr lang="en-US" altLang="ja-JP" sz="2000" err="1" smtClean="0">
                <a:latin typeface="Futura Std Medium"/>
              </a:rPr>
              <a:t>lebih</a:t>
            </a:r>
            <a:r>
              <a:rPr lang="en-US" altLang="ja-JP" sz="2000" smtClean="0">
                <a:latin typeface="Futura Std Medium"/>
              </a:rPr>
              <a:t> </a:t>
            </a:r>
            <a:r>
              <a:rPr lang="en-US" altLang="ja-JP" sz="2000" err="1" smtClean="0">
                <a:latin typeface="Futura Std Medium"/>
              </a:rPr>
              <a:t>dari</a:t>
            </a:r>
            <a:endParaRPr lang="en-US" altLang="ja-JP" sz="2000" smtClean="0">
              <a:latin typeface="Futura Std Medium"/>
            </a:endParaRPr>
          </a:p>
          <a:p>
            <a:pPr algn="ctr"/>
            <a:r>
              <a:rPr lang="en-US" altLang="ja-JP" sz="2000" smtClean="0">
                <a:latin typeface="Futura Std Medium"/>
              </a:rPr>
              <a:t>US$ 100 </a:t>
            </a:r>
            <a:r>
              <a:rPr lang="en-US" altLang="ja-JP" sz="2000" err="1" smtClean="0">
                <a:latin typeface="Futura Std Medium"/>
              </a:rPr>
              <a:t>juta</a:t>
            </a:r>
            <a:r>
              <a:rPr lang="en-US" altLang="ja-JP" sz="2000" smtClean="0">
                <a:latin typeface="Futura Std Medium"/>
              </a:rPr>
              <a:t> </a:t>
            </a:r>
            <a:r>
              <a:rPr lang="en-US" altLang="ja-JP" sz="2000" err="1" smtClean="0">
                <a:latin typeface="Futura Std Medium"/>
              </a:rPr>
              <a:t>dalam</a:t>
            </a:r>
            <a:r>
              <a:rPr lang="en-US" altLang="ja-JP" sz="2000" smtClean="0">
                <a:latin typeface="Futura Std Medium"/>
              </a:rPr>
              <a:t> </a:t>
            </a:r>
            <a:r>
              <a:rPr lang="en-US" altLang="ja-JP" sz="2000" err="1" smtClean="0">
                <a:latin typeface="Futura Std Medium"/>
              </a:rPr>
              <a:t>bisnis</a:t>
            </a:r>
            <a:r>
              <a:rPr lang="en-US" altLang="ja-JP" sz="2000" smtClean="0">
                <a:latin typeface="Futura Std Medium"/>
              </a:rPr>
              <a:t> </a:t>
            </a:r>
            <a:r>
              <a:rPr lang="en-US" altLang="ja-JP" sz="2000" err="1" smtClean="0">
                <a:latin typeface="Futura Std Medium"/>
              </a:rPr>
              <a:t>ini</a:t>
            </a:r>
            <a:endParaRPr lang="en-US" altLang="ja-JP" sz="2000">
              <a:latin typeface="Futura Std Medium"/>
            </a:endParaRPr>
          </a:p>
          <a:p>
            <a:pPr algn="ctr"/>
            <a:endParaRPr lang="en-US" sz="1000">
              <a:latin typeface="Futura Std Medium"/>
            </a:endParaRPr>
          </a:p>
          <a:p>
            <a:pPr algn="ctr"/>
            <a:r>
              <a:rPr lang="en-US" sz="2000" err="1" smtClean="0">
                <a:latin typeface="Futura Std Medium"/>
              </a:rPr>
              <a:t>Tersedia</a:t>
            </a:r>
            <a:r>
              <a:rPr lang="en-US" sz="2000" smtClean="0">
                <a:latin typeface="Futura Std Medium"/>
              </a:rPr>
              <a:t> </a:t>
            </a:r>
            <a:endParaRPr lang="en-US" sz="2000">
              <a:latin typeface="Futura Std Medium"/>
            </a:endParaRPr>
          </a:p>
          <a:p>
            <a:pPr algn="ctr"/>
            <a:r>
              <a:rPr lang="en-US" sz="2000" err="1" smtClean="0">
                <a:latin typeface="Futura Std Medium"/>
              </a:rPr>
              <a:t>Lebih</a:t>
            </a:r>
            <a:r>
              <a:rPr lang="en-US" sz="2000" smtClean="0">
                <a:latin typeface="Futura Std Medium"/>
              </a:rPr>
              <a:t> </a:t>
            </a:r>
            <a:r>
              <a:rPr lang="en-US" sz="2000" err="1" smtClean="0">
                <a:latin typeface="Futura Std Medium"/>
              </a:rPr>
              <a:t>dari</a:t>
            </a:r>
            <a:r>
              <a:rPr lang="en-US" sz="2000" smtClean="0">
                <a:latin typeface="Futura Std Medium"/>
              </a:rPr>
              <a:t> 1,300 Outlet </a:t>
            </a:r>
            <a:endParaRPr lang="en-US" sz="2000">
              <a:latin typeface="Futura Std Medium"/>
            </a:endParaRPr>
          </a:p>
          <a:p>
            <a:pPr algn="ctr"/>
            <a:r>
              <a:rPr lang="en-US" sz="2000" err="1" smtClean="0">
                <a:latin typeface="Futura Std Medium"/>
              </a:rPr>
              <a:t>di</a:t>
            </a:r>
            <a:r>
              <a:rPr lang="en-US" sz="2000" smtClean="0">
                <a:latin typeface="Futura Std Medium"/>
              </a:rPr>
              <a:t> </a:t>
            </a:r>
            <a:r>
              <a:rPr lang="en-US" sz="2000">
                <a:latin typeface="Futura Std Medium"/>
              </a:rPr>
              <a:t>6 </a:t>
            </a:r>
            <a:r>
              <a:rPr lang="en-US" sz="2000" err="1" smtClean="0">
                <a:latin typeface="Futura Std Medium"/>
              </a:rPr>
              <a:t>negara</a:t>
            </a:r>
            <a:r>
              <a:rPr lang="en-US" sz="2000" smtClean="0">
                <a:latin typeface="Futura Std Medium"/>
              </a:rPr>
              <a:t> </a:t>
            </a:r>
            <a:r>
              <a:rPr lang="en-US" sz="2000" err="1" smtClean="0">
                <a:latin typeface="Futura Std Medium"/>
              </a:rPr>
              <a:t>asia</a:t>
            </a:r>
            <a:r>
              <a:rPr lang="en-US" sz="2000" smtClean="0">
                <a:latin typeface="Futura Std Medium"/>
              </a:rPr>
              <a:t>. </a:t>
            </a:r>
            <a:endParaRPr lang="en-US" sz="2000">
              <a:latin typeface="Futura Std Medium"/>
            </a:endParaRPr>
          </a:p>
          <a:p>
            <a:pPr algn="ctr"/>
            <a:endParaRPr lang="en-US" sz="1000">
              <a:latin typeface="Futura Std Medium"/>
            </a:endParaRPr>
          </a:p>
          <a:p>
            <a:pPr algn="ctr"/>
            <a:r>
              <a:rPr lang="en-US" sz="2000">
                <a:latin typeface="Futura Std Medium"/>
              </a:rPr>
              <a:t>LifePharm </a:t>
            </a:r>
            <a:r>
              <a:rPr lang="en-US" sz="2000" smtClean="0">
                <a:latin typeface="Futura Std Medium"/>
              </a:rPr>
              <a:t>Inc.</a:t>
            </a:r>
            <a:endParaRPr lang="en-US" sz="2000">
              <a:latin typeface="Futura Std Medium"/>
            </a:endParaRPr>
          </a:p>
          <a:p>
            <a:pPr algn="ctr"/>
            <a:r>
              <a:rPr lang="en-US" sz="2000" err="1" smtClean="0">
                <a:latin typeface="Futura Std Medium"/>
              </a:rPr>
              <a:t>dianugrahi</a:t>
            </a:r>
            <a:endParaRPr lang="en-US" sz="2000">
              <a:latin typeface="Futura Std Medium"/>
            </a:endParaRPr>
          </a:p>
          <a:p>
            <a:pPr algn="ctr"/>
            <a:r>
              <a:rPr lang="en-US" sz="2000" err="1">
                <a:latin typeface="Futura Std Medium"/>
              </a:rPr>
              <a:t>Superbrands</a:t>
            </a:r>
            <a:r>
              <a:rPr lang="en-US" sz="2000">
                <a:latin typeface="Futura Std Medium"/>
              </a:rPr>
              <a:t> </a:t>
            </a:r>
            <a:r>
              <a:rPr lang="en-US" sz="2000" err="1" smtClean="0">
                <a:latin typeface="Futura Std Medium"/>
              </a:rPr>
              <a:t>utk</a:t>
            </a:r>
            <a:r>
              <a:rPr lang="en-US" sz="2000" smtClean="0">
                <a:latin typeface="Futura Std Medium"/>
              </a:rPr>
              <a:t> </a:t>
            </a:r>
            <a:r>
              <a:rPr lang="en-US" sz="2000" err="1" smtClean="0">
                <a:latin typeface="Futura Std Medium"/>
              </a:rPr>
              <a:t>produk</a:t>
            </a:r>
            <a:endParaRPr lang="en-US" sz="2000">
              <a:latin typeface="Futura Std Medium"/>
            </a:endParaRPr>
          </a:p>
          <a:p>
            <a:pPr algn="ctr"/>
            <a:r>
              <a:rPr lang="en-US" sz="2000" err="1">
                <a:latin typeface="Futura Std Medium"/>
              </a:rPr>
              <a:t>Extrim</a:t>
            </a:r>
            <a:r>
              <a:rPr lang="en-US" sz="2000">
                <a:latin typeface="Futura Std Medium"/>
              </a:rPr>
              <a:t> </a:t>
            </a:r>
            <a:r>
              <a:rPr lang="en-US" sz="2000" err="1" smtClean="0">
                <a:latin typeface="Futura Std Medium"/>
              </a:rPr>
              <a:t>dan</a:t>
            </a:r>
            <a:r>
              <a:rPr lang="en-US" sz="2000" smtClean="0">
                <a:latin typeface="Futura Std Medium"/>
              </a:rPr>
              <a:t> </a:t>
            </a:r>
            <a:r>
              <a:rPr lang="en-US" sz="2000" err="1">
                <a:latin typeface="Futura Std Medium"/>
              </a:rPr>
              <a:t>Intenz</a:t>
            </a:r>
            <a:r>
              <a:rPr lang="en-US" sz="2000">
                <a:latin typeface="Futura Std Medium"/>
              </a:rPr>
              <a:t>, </a:t>
            </a:r>
          </a:p>
          <a:p>
            <a:pPr algn="ctr"/>
            <a:endParaRPr lang="en-US" sz="2000">
              <a:latin typeface="Futura Std Medium"/>
            </a:endParaRPr>
          </a:p>
          <a:p>
            <a:pPr algn="ctr"/>
            <a:r>
              <a:rPr lang="en-US" sz="2000" smtClean="0">
                <a:latin typeface="Futura Std Medium"/>
              </a:rPr>
              <a:t>Yang </a:t>
            </a:r>
            <a:r>
              <a:rPr lang="en-US" sz="2000" err="1" smtClean="0">
                <a:latin typeface="Futura Std Medium"/>
              </a:rPr>
              <a:t>sebelumnya</a:t>
            </a:r>
            <a:r>
              <a:rPr lang="en-US" sz="2000" smtClean="0">
                <a:latin typeface="Futura Std Medium"/>
              </a:rPr>
              <a:t> </a:t>
            </a:r>
            <a:r>
              <a:rPr lang="en-US" sz="2000" err="1" smtClean="0">
                <a:latin typeface="Futura Std Medium"/>
              </a:rPr>
              <a:t>penganugrahan</a:t>
            </a:r>
            <a:endParaRPr lang="en-US" sz="2000" smtClean="0">
              <a:latin typeface="Futura Std Medium"/>
            </a:endParaRPr>
          </a:p>
          <a:p>
            <a:pPr algn="ctr"/>
            <a:r>
              <a:rPr lang="en-US" sz="2000" err="1" smtClean="0">
                <a:latin typeface="Futura Std Medium"/>
              </a:rPr>
              <a:t>Tersebut</a:t>
            </a:r>
            <a:r>
              <a:rPr lang="en-US" sz="2000" smtClean="0">
                <a:latin typeface="Futura Std Medium"/>
              </a:rPr>
              <a:t> </a:t>
            </a:r>
            <a:r>
              <a:rPr lang="en-US" sz="2000" err="1" smtClean="0">
                <a:latin typeface="Futura Std Medium"/>
              </a:rPr>
              <a:t>adalah</a:t>
            </a:r>
            <a:r>
              <a:rPr lang="en-US" sz="2000" smtClean="0">
                <a:latin typeface="Futura Std Medium"/>
              </a:rPr>
              <a:t> </a:t>
            </a:r>
            <a:r>
              <a:rPr lang="en-US" sz="2000" err="1" smtClean="0">
                <a:latin typeface="Futura Std Medium"/>
              </a:rPr>
              <a:t>milik</a:t>
            </a:r>
            <a:r>
              <a:rPr lang="en-US" sz="2000" smtClean="0">
                <a:latin typeface="Futura Std Medium"/>
              </a:rPr>
              <a:t> </a:t>
            </a:r>
            <a:r>
              <a:rPr lang="en-US" sz="2000" err="1" smtClean="0">
                <a:latin typeface="Futura Std Medium"/>
              </a:rPr>
              <a:t>perusahaan</a:t>
            </a:r>
            <a:r>
              <a:rPr lang="en-US" sz="2000" smtClean="0">
                <a:latin typeface="Futura Std Medium"/>
              </a:rPr>
              <a:t> </a:t>
            </a:r>
            <a:r>
              <a:rPr lang="en-US" sz="2000" err="1" smtClean="0">
                <a:latin typeface="Futura Std Medium"/>
              </a:rPr>
              <a:t>besar</a:t>
            </a:r>
            <a:r>
              <a:rPr lang="en-US" sz="2000" smtClean="0">
                <a:latin typeface="Futura Std Medium"/>
              </a:rPr>
              <a:t> </a:t>
            </a:r>
            <a:r>
              <a:rPr lang="en-US" sz="2000" err="1" smtClean="0">
                <a:latin typeface="Futura Std Medium"/>
              </a:rPr>
              <a:t>seperti</a:t>
            </a:r>
            <a:endParaRPr lang="en-US" sz="2000">
              <a:latin typeface="Futura Std Medium"/>
            </a:endParaRPr>
          </a:p>
          <a:p>
            <a:pPr algn="ctr"/>
            <a:r>
              <a:rPr lang="en-US" sz="2000">
                <a:latin typeface="Futura Std Medium"/>
              </a:rPr>
              <a:t> </a:t>
            </a:r>
          </a:p>
          <a:p>
            <a:pPr algn="ctr"/>
            <a:r>
              <a:rPr lang="en-US" sz="2000">
                <a:latin typeface="Futura Std Medium"/>
              </a:rPr>
              <a:t>Boeing, Sony, and Coca Cola</a:t>
            </a:r>
          </a:p>
        </p:txBody>
      </p:sp>
      <p:pic>
        <p:nvPicPr>
          <p:cNvPr id="5" name="Boeing" descr="Boein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0069" y="4373096"/>
            <a:ext cx="2641023" cy="1921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ony" descr="sony_logo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00" y="4254034"/>
            <a:ext cx="3175000" cy="205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caCola" descr="Coca-cola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00" y="3891243"/>
            <a:ext cx="3055216" cy="2966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73626" y="6737537"/>
            <a:ext cx="3603625" cy="120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v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46687" y="6076913"/>
            <a:ext cx="1910773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/>
            <a:r>
              <a:rPr lang="en-US" sz="200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/>
              </a:rPr>
              <a:t>Boeing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8558" y="6075512"/>
            <a:ext cx="1909330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/>
            <a:r>
              <a:rPr lang="en-US" sz="200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/>
              </a:rPr>
              <a:t>Sony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79597" y="6075512"/>
            <a:ext cx="1910773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/>
            <a:r>
              <a:rPr lang="en-US" sz="200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/>
              </a:rPr>
              <a:t>Coca Cola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07" y="197506"/>
            <a:ext cx="2263776" cy="11941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4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lid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6212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smtClean="0">
                <a:solidFill>
                  <a:schemeClr val="accent6">
                    <a:lumMod val="75000"/>
                  </a:schemeClr>
                </a:solidFill>
              </a:rPr>
              <a:t>Meningkatkan mood dan menurunkan depresi</a:t>
            </a:r>
            <a:endParaRPr lang="en-US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G:\lifepharm project\lamin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355"/>
            <a:ext cx="2667000" cy="6694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447086"/>
            <a:ext cx="5638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 smtClean="0"/>
              <a:t>Depresi</a:t>
            </a:r>
            <a:r>
              <a:rPr lang="en-US" smtClean="0"/>
              <a:t> </a:t>
            </a:r>
            <a:r>
              <a:rPr lang="en-US" err="1" smtClean="0"/>
              <a:t>biasa</a:t>
            </a:r>
            <a:r>
              <a:rPr lang="en-US" smtClean="0"/>
              <a:t> </a:t>
            </a:r>
            <a:r>
              <a:rPr lang="en-US" err="1" smtClean="0"/>
              <a:t>disebabkan</a:t>
            </a:r>
            <a:r>
              <a:rPr lang="en-US" smtClean="0"/>
              <a:t> </a:t>
            </a:r>
            <a:r>
              <a:rPr lang="en-US" err="1" smtClean="0"/>
              <a:t>oleh</a:t>
            </a:r>
            <a:r>
              <a:rPr lang="en-US" smtClean="0"/>
              <a:t> </a:t>
            </a:r>
            <a:r>
              <a:rPr lang="en-US" err="1" smtClean="0"/>
              <a:t>faktor</a:t>
            </a:r>
            <a:r>
              <a:rPr lang="en-US" smtClean="0"/>
              <a:t> </a:t>
            </a:r>
            <a:r>
              <a:rPr lang="en-US" err="1" smtClean="0"/>
              <a:t>eskternal</a:t>
            </a:r>
            <a:r>
              <a:rPr lang="en-US" smtClean="0"/>
              <a:t>,</a:t>
            </a:r>
          </a:p>
          <a:p>
            <a:r>
              <a:rPr lang="en-US" err="1" smtClean="0"/>
              <a:t>termasuk</a:t>
            </a:r>
            <a:r>
              <a:rPr lang="en-US" smtClean="0"/>
              <a:t> stress. </a:t>
            </a:r>
            <a:r>
              <a:rPr lang="en-US" err="1" smtClean="0"/>
              <a:t>Ketika</a:t>
            </a:r>
            <a:r>
              <a:rPr lang="en-US" smtClean="0"/>
              <a:t> </a:t>
            </a:r>
            <a:r>
              <a:rPr lang="en-US" err="1" smtClean="0"/>
              <a:t>depresi</a:t>
            </a:r>
            <a:r>
              <a:rPr lang="en-US" smtClean="0"/>
              <a:t>, </a:t>
            </a:r>
            <a:r>
              <a:rPr lang="en-US" err="1" smtClean="0"/>
              <a:t>zat</a:t>
            </a:r>
            <a:r>
              <a:rPr lang="en-US" smtClean="0"/>
              <a:t> Serotonin </a:t>
            </a:r>
            <a:r>
              <a:rPr lang="en-US" err="1" smtClean="0"/>
              <a:t>di</a:t>
            </a:r>
            <a:r>
              <a:rPr lang="en-US" smtClean="0"/>
              <a:t> </a:t>
            </a:r>
          </a:p>
          <a:p>
            <a:r>
              <a:rPr lang="en-US" err="1" smtClean="0"/>
              <a:t>dalam</a:t>
            </a:r>
            <a:r>
              <a:rPr lang="en-US" smtClean="0"/>
              <a:t> </a:t>
            </a:r>
            <a:r>
              <a:rPr lang="en-US" err="1" smtClean="0"/>
              <a:t>otak</a:t>
            </a:r>
            <a:r>
              <a:rPr lang="en-US" smtClean="0"/>
              <a:t> </a:t>
            </a:r>
            <a:r>
              <a:rPr lang="en-US" err="1" smtClean="0"/>
              <a:t>diproduk</a:t>
            </a:r>
            <a:r>
              <a:rPr lang="en-US" smtClean="0"/>
              <a:t> </a:t>
            </a:r>
            <a:r>
              <a:rPr lang="en-US" err="1" smtClean="0"/>
              <a:t>lebih</a:t>
            </a:r>
            <a:r>
              <a:rPr lang="en-US" smtClean="0"/>
              <a:t> </a:t>
            </a:r>
            <a:r>
              <a:rPr lang="en-US" err="1" smtClean="0"/>
              <a:t>banyak</a:t>
            </a:r>
            <a:r>
              <a:rPr lang="en-US" smtClean="0"/>
              <a:t> </a:t>
            </a:r>
            <a:r>
              <a:rPr lang="en-US" err="1" smtClean="0"/>
              <a:t>sehingga</a:t>
            </a:r>
            <a:endParaRPr lang="en-US" smtClean="0"/>
          </a:p>
          <a:p>
            <a:r>
              <a:rPr lang="en-US" err="1" smtClean="0"/>
              <a:t>mempengaruhi</a:t>
            </a:r>
            <a:r>
              <a:rPr lang="en-US" smtClean="0"/>
              <a:t> </a:t>
            </a:r>
            <a:r>
              <a:rPr lang="en-US" err="1" smtClean="0"/>
              <a:t>kinerja</a:t>
            </a:r>
            <a:r>
              <a:rPr lang="en-US" smtClean="0"/>
              <a:t> </a:t>
            </a:r>
            <a:r>
              <a:rPr lang="en-US" err="1" smtClean="0"/>
              <a:t>otak</a:t>
            </a:r>
            <a:r>
              <a:rPr lang="en-US" smtClean="0"/>
              <a:t>. </a:t>
            </a:r>
            <a:r>
              <a:rPr lang="en-US" err="1" smtClean="0"/>
              <a:t>Itulah</a:t>
            </a:r>
            <a:r>
              <a:rPr lang="en-US" smtClean="0"/>
              <a:t> </a:t>
            </a:r>
            <a:r>
              <a:rPr lang="en-US" err="1" smtClean="0"/>
              <a:t>sebabnya</a:t>
            </a:r>
            <a:r>
              <a:rPr lang="en-US" smtClean="0"/>
              <a:t>,</a:t>
            </a:r>
          </a:p>
          <a:p>
            <a:r>
              <a:rPr lang="en-US" err="1" smtClean="0"/>
              <a:t>orang</a:t>
            </a:r>
            <a:r>
              <a:rPr lang="en-US" smtClean="0"/>
              <a:t> </a:t>
            </a:r>
            <a:r>
              <a:rPr lang="en-US" err="1" smtClean="0"/>
              <a:t>depresi</a:t>
            </a:r>
            <a:r>
              <a:rPr lang="en-US" smtClean="0"/>
              <a:t> </a:t>
            </a:r>
            <a:r>
              <a:rPr lang="en-US" err="1" smtClean="0"/>
              <a:t>lebih</a:t>
            </a:r>
            <a:r>
              <a:rPr lang="en-US" smtClean="0"/>
              <a:t> </a:t>
            </a:r>
            <a:r>
              <a:rPr lang="en-US" err="1" smtClean="0"/>
              <a:t>mudah</a:t>
            </a:r>
            <a:r>
              <a:rPr lang="en-US" smtClean="0"/>
              <a:t> </a:t>
            </a:r>
            <a:r>
              <a:rPr lang="en-US" err="1" smtClean="0"/>
              <a:t>emosi</a:t>
            </a:r>
            <a:r>
              <a:rPr lang="en-US" smtClean="0"/>
              <a:t>.</a:t>
            </a:r>
          </a:p>
          <a:p>
            <a:endParaRPr lang="en-US" smtClean="0"/>
          </a:p>
          <a:p>
            <a:r>
              <a:rPr lang="en-US" smtClean="0"/>
              <a:t>PESE </a:t>
            </a:r>
            <a:r>
              <a:rPr lang="en-US" err="1" smtClean="0"/>
              <a:t>di</a:t>
            </a:r>
            <a:r>
              <a:rPr lang="en-US" smtClean="0"/>
              <a:t> </a:t>
            </a:r>
            <a:r>
              <a:rPr lang="en-US" err="1" smtClean="0"/>
              <a:t>dalam</a:t>
            </a:r>
            <a:r>
              <a:rPr lang="en-US" smtClean="0"/>
              <a:t> </a:t>
            </a:r>
            <a:r>
              <a:rPr lang="en-US" err="1" smtClean="0"/>
              <a:t>Laminine</a:t>
            </a:r>
            <a:r>
              <a:rPr lang="en-US" smtClean="0"/>
              <a:t> </a:t>
            </a:r>
            <a:r>
              <a:rPr lang="en-US" err="1" smtClean="0"/>
              <a:t>mengandung</a:t>
            </a:r>
            <a:r>
              <a:rPr lang="en-US" smtClean="0"/>
              <a:t> pula</a:t>
            </a:r>
          </a:p>
          <a:p>
            <a:r>
              <a:rPr lang="en-US" err="1" smtClean="0"/>
              <a:t>unsur</a:t>
            </a:r>
            <a:r>
              <a:rPr lang="en-US" smtClean="0"/>
              <a:t> </a:t>
            </a:r>
            <a:r>
              <a:rPr lang="en-US" err="1" smtClean="0"/>
              <a:t>bernama</a:t>
            </a:r>
            <a:r>
              <a:rPr lang="en-US" smtClean="0"/>
              <a:t> Lysine, yang </a:t>
            </a:r>
            <a:r>
              <a:rPr lang="en-US" err="1" smtClean="0"/>
              <a:t>sangat</a:t>
            </a:r>
            <a:r>
              <a:rPr lang="en-US" smtClean="0"/>
              <a:t> </a:t>
            </a:r>
            <a:r>
              <a:rPr lang="en-US" err="1" smtClean="0"/>
              <a:t>membantu</a:t>
            </a:r>
            <a:endParaRPr lang="en-US" smtClean="0"/>
          </a:p>
          <a:p>
            <a:r>
              <a:rPr lang="en-US" err="1" smtClean="0"/>
              <a:t>menormalkan</a:t>
            </a:r>
            <a:r>
              <a:rPr lang="en-US" smtClean="0"/>
              <a:t> serotonin </a:t>
            </a:r>
            <a:r>
              <a:rPr lang="en-US" err="1" smtClean="0"/>
              <a:t>dalam</a:t>
            </a:r>
            <a:r>
              <a:rPr lang="en-US" smtClean="0"/>
              <a:t> </a:t>
            </a:r>
            <a:r>
              <a:rPr lang="en-US" err="1" smtClean="0"/>
              <a:t>otak</a:t>
            </a:r>
            <a:r>
              <a:rPr lang="en-US" smtClean="0"/>
              <a:t>, </a:t>
            </a:r>
            <a:r>
              <a:rPr lang="en-US" err="1" smtClean="0"/>
              <a:t>sehingga</a:t>
            </a:r>
            <a:endParaRPr lang="en-US" smtClean="0"/>
          </a:p>
          <a:p>
            <a:r>
              <a:rPr lang="en-US" err="1" smtClean="0"/>
              <a:t>mampu</a:t>
            </a:r>
            <a:r>
              <a:rPr lang="en-US" smtClean="0"/>
              <a:t> </a:t>
            </a:r>
            <a:r>
              <a:rPr lang="en-US" err="1" smtClean="0"/>
              <a:t>menurunkan</a:t>
            </a:r>
            <a:r>
              <a:rPr lang="en-US" smtClean="0"/>
              <a:t> </a:t>
            </a:r>
            <a:r>
              <a:rPr lang="en-US" err="1" smtClean="0"/>
              <a:t>depresi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mengembalikan</a:t>
            </a:r>
            <a:endParaRPr lang="en-US" smtClean="0"/>
          </a:p>
          <a:p>
            <a:r>
              <a:rPr lang="en-US" smtClean="0"/>
              <a:t>mood.</a:t>
            </a:r>
          </a:p>
          <a:p>
            <a:endParaRPr lang="en-US" smtClean="0"/>
          </a:p>
          <a:p>
            <a:r>
              <a:rPr lang="en-US" err="1" smtClean="0"/>
              <a:t>Hasil</a:t>
            </a:r>
            <a:r>
              <a:rPr lang="en-US" smtClean="0"/>
              <a:t> </a:t>
            </a:r>
            <a:r>
              <a:rPr lang="en-US" err="1" smtClean="0"/>
              <a:t>uji</a:t>
            </a:r>
            <a:r>
              <a:rPr lang="en-US" smtClean="0"/>
              <a:t> </a:t>
            </a:r>
            <a:r>
              <a:rPr lang="en-US" err="1" smtClean="0"/>
              <a:t>klinis</a:t>
            </a:r>
            <a:r>
              <a:rPr lang="en-US" smtClean="0"/>
              <a:t> </a:t>
            </a:r>
            <a:r>
              <a:rPr lang="en-US" err="1" smtClean="0"/>
              <a:t>menunjukkan</a:t>
            </a:r>
            <a:r>
              <a:rPr lang="en-US" smtClean="0"/>
              <a:t> 9 </a:t>
            </a:r>
            <a:r>
              <a:rPr lang="en-US" err="1" smtClean="0"/>
              <a:t>dari</a:t>
            </a:r>
            <a:r>
              <a:rPr lang="en-US" smtClean="0"/>
              <a:t> 10 </a:t>
            </a:r>
            <a:r>
              <a:rPr lang="en-US" err="1" smtClean="0"/>
              <a:t>orang</a:t>
            </a:r>
            <a:r>
              <a:rPr lang="en-US" smtClean="0"/>
              <a:t> yang </a:t>
            </a:r>
          </a:p>
          <a:p>
            <a:r>
              <a:rPr lang="en-US" err="1" smtClean="0"/>
              <a:t>menjadi</a:t>
            </a:r>
            <a:r>
              <a:rPr lang="en-US" smtClean="0"/>
              <a:t> sample, </a:t>
            </a:r>
            <a:r>
              <a:rPr lang="en-US" err="1" smtClean="0"/>
              <a:t>membuktikan</a:t>
            </a:r>
            <a:r>
              <a:rPr lang="en-US" smtClean="0"/>
              <a:t> </a:t>
            </a:r>
            <a:r>
              <a:rPr lang="en-US" err="1" smtClean="0"/>
              <a:t>Laminine</a:t>
            </a:r>
            <a:r>
              <a:rPr lang="en-US" smtClean="0"/>
              <a:t> </a:t>
            </a:r>
            <a:r>
              <a:rPr lang="en-US" err="1" smtClean="0"/>
              <a:t>dapat</a:t>
            </a:r>
            <a:endParaRPr lang="en-US" smtClean="0"/>
          </a:p>
          <a:p>
            <a:r>
              <a:rPr lang="en-US" err="1" smtClean="0"/>
              <a:t>meningkatkan</a:t>
            </a:r>
            <a:r>
              <a:rPr lang="en-US" smtClean="0"/>
              <a:t> mood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menurunkan</a:t>
            </a:r>
            <a:r>
              <a:rPr lang="en-US" smtClean="0"/>
              <a:t> </a:t>
            </a:r>
            <a:r>
              <a:rPr lang="en-US" err="1" smtClean="0"/>
              <a:t>depresi</a:t>
            </a:r>
            <a:r>
              <a:rPr lang="en-US" smtClean="0"/>
              <a:t> </a:t>
            </a:r>
          </a:p>
          <a:p>
            <a:r>
              <a:rPr lang="en-US" err="1" smtClean="0"/>
              <a:t>mereka</a:t>
            </a:r>
            <a:r>
              <a:rPr lang="en-US" smtClean="0"/>
              <a:t> </a:t>
            </a:r>
            <a:r>
              <a:rPr lang="en-US" err="1" smtClean="0"/>
              <a:t>sehingga</a:t>
            </a:r>
            <a:r>
              <a:rPr lang="en-US" smtClean="0"/>
              <a:t> </a:t>
            </a:r>
            <a:r>
              <a:rPr lang="en-US" err="1" smtClean="0"/>
              <a:t>mereka</a:t>
            </a:r>
            <a:r>
              <a:rPr lang="en-US" smtClean="0"/>
              <a:t> </a:t>
            </a:r>
            <a:r>
              <a:rPr lang="en-US" err="1" smtClean="0"/>
              <a:t>dapat</a:t>
            </a:r>
            <a:r>
              <a:rPr lang="en-US" smtClean="0"/>
              <a:t> </a:t>
            </a:r>
            <a:r>
              <a:rPr lang="en-US" err="1" smtClean="0"/>
              <a:t>selalu</a:t>
            </a:r>
            <a:r>
              <a:rPr lang="en-US" smtClean="0"/>
              <a:t> </a:t>
            </a:r>
            <a:r>
              <a:rPr lang="en-US" err="1" smtClean="0"/>
              <a:t>bersemangat</a:t>
            </a:r>
            <a:endParaRPr lang="en-US" smtClean="0"/>
          </a:p>
          <a:p>
            <a:r>
              <a:rPr lang="en-US" err="1" smtClean="0"/>
              <a:t>dalam</a:t>
            </a:r>
            <a:r>
              <a:rPr lang="en-US" smtClean="0"/>
              <a:t> </a:t>
            </a:r>
            <a:r>
              <a:rPr lang="en-US" err="1" smtClean="0"/>
              <a:t>beraktivitas</a:t>
            </a:r>
            <a:r>
              <a:rPr lang="en-US" smtClean="0"/>
              <a:t>.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slide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6212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Mengurangi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 stress </a:t>
            </a:r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mencegah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sulit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tidur</a:t>
            </a:r>
            <a:endParaRPr lang="en-US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G:\lifepharm project\lamin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355"/>
            <a:ext cx="2667000" cy="6694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524000"/>
            <a:ext cx="5486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 smtClean="0"/>
              <a:t>Mengkonsumsi</a:t>
            </a:r>
            <a:r>
              <a:rPr lang="en-US" smtClean="0"/>
              <a:t> </a:t>
            </a:r>
            <a:r>
              <a:rPr lang="en-US" err="1" smtClean="0"/>
              <a:t>Laminine</a:t>
            </a:r>
            <a:r>
              <a:rPr lang="en-US" smtClean="0"/>
              <a:t> </a:t>
            </a:r>
            <a:r>
              <a:rPr lang="en-US" err="1" smtClean="0"/>
              <a:t>secara</a:t>
            </a:r>
            <a:r>
              <a:rPr lang="en-US" smtClean="0"/>
              <a:t> </a:t>
            </a:r>
            <a:r>
              <a:rPr lang="en-US" err="1" smtClean="0"/>
              <a:t>rutin</a:t>
            </a:r>
            <a:r>
              <a:rPr lang="en-US" smtClean="0"/>
              <a:t> </a:t>
            </a:r>
            <a:r>
              <a:rPr lang="en-US" err="1" smtClean="0"/>
              <a:t>dapat</a:t>
            </a:r>
            <a:r>
              <a:rPr lang="en-US" smtClean="0"/>
              <a:t> </a:t>
            </a:r>
            <a:r>
              <a:rPr lang="en-US" err="1" smtClean="0"/>
              <a:t>membuat</a:t>
            </a:r>
            <a:endParaRPr lang="en-US" smtClean="0"/>
          </a:p>
          <a:p>
            <a:r>
              <a:rPr lang="en-US" err="1" smtClean="0"/>
              <a:t>pikiran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fisik</a:t>
            </a:r>
            <a:r>
              <a:rPr lang="en-US" smtClean="0"/>
              <a:t> </a:t>
            </a:r>
            <a:r>
              <a:rPr lang="en-US" err="1" smtClean="0"/>
              <a:t>menjadi</a:t>
            </a:r>
            <a:r>
              <a:rPr lang="en-US" smtClean="0"/>
              <a:t> </a:t>
            </a:r>
            <a:r>
              <a:rPr lang="en-US" err="1" smtClean="0"/>
              <a:t>lebih</a:t>
            </a:r>
            <a:r>
              <a:rPr lang="en-US" smtClean="0"/>
              <a:t> </a:t>
            </a:r>
            <a:r>
              <a:rPr lang="en-US" err="1" smtClean="0"/>
              <a:t>santai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relax. </a:t>
            </a:r>
            <a:r>
              <a:rPr lang="en-US" err="1" smtClean="0"/>
              <a:t>Laminine</a:t>
            </a:r>
            <a:endParaRPr lang="en-US" smtClean="0"/>
          </a:p>
          <a:p>
            <a:r>
              <a:rPr lang="en-US" err="1" smtClean="0"/>
              <a:t>membantu</a:t>
            </a:r>
            <a:r>
              <a:rPr lang="en-US" smtClean="0"/>
              <a:t> </a:t>
            </a:r>
            <a:r>
              <a:rPr lang="en-US" err="1" smtClean="0"/>
              <a:t>mengurangi</a:t>
            </a:r>
            <a:r>
              <a:rPr lang="en-US" smtClean="0"/>
              <a:t> </a:t>
            </a:r>
            <a:r>
              <a:rPr lang="en-US" err="1" smtClean="0"/>
              <a:t>hormon</a:t>
            </a:r>
            <a:r>
              <a:rPr lang="en-US" smtClean="0"/>
              <a:t> stress </a:t>
            </a:r>
            <a:r>
              <a:rPr lang="en-US" err="1" smtClean="0"/>
              <a:t>dalam</a:t>
            </a:r>
            <a:r>
              <a:rPr lang="en-US" smtClean="0"/>
              <a:t> </a:t>
            </a:r>
            <a:r>
              <a:rPr lang="en-US" err="1" smtClean="0"/>
              <a:t>tubuh</a:t>
            </a:r>
            <a:r>
              <a:rPr lang="en-US" smtClean="0"/>
              <a:t> </a:t>
            </a:r>
            <a:r>
              <a:rPr lang="en-US" err="1" smtClean="0"/>
              <a:t>secara</a:t>
            </a:r>
            <a:r>
              <a:rPr lang="en-US" smtClean="0"/>
              <a:t> dramatis. </a:t>
            </a:r>
            <a:r>
              <a:rPr lang="en-US" err="1" smtClean="0"/>
              <a:t>Studi</a:t>
            </a:r>
            <a:r>
              <a:rPr lang="en-US" smtClean="0"/>
              <a:t> </a:t>
            </a:r>
            <a:r>
              <a:rPr lang="en-US" err="1" smtClean="0"/>
              <a:t>mencatat</a:t>
            </a:r>
            <a:r>
              <a:rPr lang="en-US" smtClean="0"/>
              <a:t> </a:t>
            </a:r>
            <a:r>
              <a:rPr lang="en-US" err="1" smtClean="0"/>
              <a:t>bahwa</a:t>
            </a:r>
            <a:r>
              <a:rPr lang="en-US" smtClean="0"/>
              <a:t> </a:t>
            </a:r>
            <a:r>
              <a:rPr lang="en-US" err="1" smtClean="0"/>
              <a:t>secara</a:t>
            </a:r>
            <a:r>
              <a:rPr lang="en-US" smtClean="0"/>
              <a:t> </a:t>
            </a:r>
            <a:r>
              <a:rPr lang="en-US" err="1" smtClean="0"/>
              <a:t>nyata</a:t>
            </a:r>
            <a:r>
              <a:rPr lang="en-US" smtClean="0"/>
              <a:t>, </a:t>
            </a:r>
            <a:r>
              <a:rPr lang="en-US" err="1" smtClean="0"/>
              <a:t>orang</a:t>
            </a:r>
            <a:r>
              <a:rPr lang="en-US" smtClean="0"/>
              <a:t> yang </a:t>
            </a:r>
            <a:r>
              <a:rPr lang="en-US" err="1" smtClean="0"/>
              <a:t>mengkonsumsi</a:t>
            </a:r>
            <a:r>
              <a:rPr lang="en-US" smtClean="0"/>
              <a:t> </a:t>
            </a:r>
            <a:r>
              <a:rPr lang="en-US" err="1" smtClean="0"/>
              <a:t>Laminine</a:t>
            </a:r>
            <a:r>
              <a:rPr lang="en-US" smtClean="0"/>
              <a:t> </a:t>
            </a:r>
            <a:r>
              <a:rPr lang="en-US" err="1" smtClean="0"/>
              <a:t>merasa</a:t>
            </a:r>
            <a:r>
              <a:rPr lang="en-US" smtClean="0"/>
              <a:t> </a:t>
            </a:r>
            <a:r>
              <a:rPr lang="en-US" err="1" smtClean="0"/>
              <a:t>lebih</a:t>
            </a:r>
            <a:r>
              <a:rPr lang="en-US" smtClean="0"/>
              <a:t> </a:t>
            </a:r>
            <a:r>
              <a:rPr lang="en-US" err="1" smtClean="0"/>
              <a:t>relaks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tidak</a:t>
            </a:r>
            <a:r>
              <a:rPr lang="en-US" smtClean="0"/>
              <a:t> </a:t>
            </a:r>
            <a:r>
              <a:rPr lang="en-US" err="1" smtClean="0"/>
              <a:t>sulit</a:t>
            </a:r>
            <a:r>
              <a:rPr lang="en-US" smtClean="0"/>
              <a:t> </a:t>
            </a:r>
            <a:r>
              <a:rPr lang="en-US" err="1" smtClean="0"/>
              <a:t>tidur</a:t>
            </a:r>
            <a:r>
              <a:rPr lang="en-US" smtClean="0"/>
              <a:t>.</a:t>
            </a:r>
          </a:p>
          <a:p>
            <a:endParaRPr lang="en-US" smtClean="0"/>
          </a:p>
          <a:p>
            <a:r>
              <a:rPr lang="en-US" smtClean="0"/>
              <a:t>Tingkat stress yang </a:t>
            </a:r>
            <a:r>
              <a:rPr lang="en-US" err="1" smtClean="0"/>
              <a:t>tinggi</a:t>
            </a:r>
            <a:r>
              <a:rPr lang="en-US" smtClean="0"/>
              <a:t> </a:t>
            </a:r>
            <a:r>
              <a:rPr lang="en-US" err="1" smtClean="0"/>
              <a:t>dapat</a:t>
            </a:r>
            <a:r>
              <a:rPr lang="en-US" smtClean="0"/>
              <a:t> </a:t>
            </a:r>
            <a:r>
              <a:rPr lang="en-US" err="1" smtClean="0"/>
              <a:t>mempengaruhi</a:t>
            </a:r>
            <a:r>
              <a:rPr lang="en-US" smtClean="0"/>
              <a:t> </a:t>
            </a:r>
            <a:r>
              <a:rPr lang="en-US" err="1" smtClean="0"/>
              <a:t>daya</a:t>
            </a:r>
            <a:r>
              <a:rPr lang="en-US" smtClean="0"/>
              <a:t> </a:t>
            </a:r>
            <a:r>
              <a:rPr lang="en-US" err="1" smtClean="0"/>
              <a:t>tahan</a:t>
            </a:r>
            <a:r>
              <a:rPr lang="en-US" smtClean="0"/>
              <a:t> </a:t>
            </a:r>
            <a:r>
              <a:rPr lang="en-US" err="1" smtClean="0"/>
              <a:t>tubuh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menjadi</a:t>
            </a:r>
            <a:r>
              <a:rPr lang="en-US" smtClean="0"/>
              <a:t> </a:t>
            </a:r>
            <a:r>
              <a:rPr lang="en-US" err="1" smtClean="0"/>
              <a:t>tempat</a:t>
            </a:r>
            <a:r>
              <a:rPr lang="en-US" smtClean="0"/>
              <a:t> </a:t>
            </a:r>
            <a:r>
              <a:rPr lang="en-US" err="1" smtClean="0"/>
              <a:t>masuknya</a:t>
            </a:r>
            <a:r>
              <a:rPr lang="en-US" smtClean="0"/>
              <a:t> </a:t>
            </a:r>
            <a:r>
              <a:rPr lang="en-US" err="1" smtClean="0"/>
              <a:t>banyak</a:t>
            </a:r>
            <a:r>
              <a:rPr lang="en-US" smtClean="0"/>
              <a:t> </a:t>
            </a:r>
            <a:r>
              <a:rPr lang="en-US" err="1" smtClean="0"/>
              <a:t>penyakit</a:t>
            </a:r>
            <a:r>
              <a:rPr lang="en-US" smtClean="0"/>
              <a:t>.  </a:t>
            </a:r>
            <a:r>
              <a:rPr lang="en-US" err="1" smtClean="0"/>
              <a:t>Seperti</a:t>
            </a:r>
            <a:r>
              <a:rPr lang="en-US" smtClean="0"/>
              <a:t> </a:t>
            </a:r>
            <a:r>
              <a:rPr lang="en-US" err="1" smtClean="0"/>
              <a:t>hipertensi</a:t>
            </a:r>
            <a:r>
              <a:rPr lang="en-US" smtClean="0"/>
              <a:t>, </a:t>
            </a:r>
            <a:r>
              <a:rPr lang="en-US" err="1" smtClean="0"/>
              <a:t>sakit</a:t>
            </a:r>
            <a:r>
              <a:rPr lang="en-US" smtClean="0"/>
              <a:t> </a:t>
            </a:r>
            <a:r>
              <a:rPr lang="en-US" err="1" smtClean="0"/>
              <a:t>jantung</a:t>
            </a:r>
            <a:r>
              <a:rPr lang="en-US" smtClean="0"/>
              <a:t>, stroke, </a:t>
            </a:r>
            <a:r>
              <a:rPr lang="en-US" err="1" smtClean="0"/>
              <a:t>asma</a:t>
            </a:r>
            <a:r>
              <a:rPr lang="en-US" smtClean="0"/>
              <a:t>,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penyakit</a:t>
            </a:r>
            <a:r>
              <a:rPr lang="en-US" smtClean="0"/>
              <a:t> </a:t>
            </a:r>
            <a:r>
              <a:rPr lang="en-US" err="1" smtClean="0"/>
              <a:t>kronis</a:t>
            </a:r>
            <a:r>
              <a:rPr lang="en-US" smtClean="0"/>
              <a:t> </a:t>
            </a:r>
            <a:r>
              <a:rPr lang="en-US" err="1" smtClean="0"/>
              <a:t>lainnya</a:t>
            </a:r>
            <a:r>
              <a:rPr lang="en-US" smtClean="0"/>
              <a:t>.</a:t>
            </a:r>
          </a:p>
          <a:p>
            <a:endParaRPr lang="en-US" smtClean="0"/>
          </a:p>
          <a:p>
            <a:r>
              <a:rPr lang="en-US" err="1" smtClean="0"/>
              <a:t>Mengurangi</a:t>
            </a:r>
            <a:r>
              <a:rPr lang="en-US" smtClean="0"/>
              <a:t> stress </a:t>
            </a:r>
            <a:r>
              <a:rPr lang="en-US" err="1" smtClean="0"/>
              <a:t>dengan</a:t>
            </a:r>
            <a:r>
              <a:rPr lang="en-US" smtClean="0"/>
              <a:t> </a:t>
            </a:r>
            <a:r>
              <a:rPr lang="en-US" err="1" smtClean="0"/>
              <a:t>mengkonsumsi</a:t>
            </a:r>
            <a:r>
              <a:rPr lang="en-US" smtClean="0"/>
              <a:t> </a:t>
            </a:r>
            <a:r>
              <a:rPr lang="en-US" err="1" smtClean="0"/>
              <a:t>laminine</a:t>
            </a:r>
            <a:r>
              <a:rPr lang="en-US" smtClean="0"/>
              <a:t> </a:t>
            </a:r>
            <a:r>
              <a:rPr lang="en-US" err="1" smtClean="0"/>
              <a:t>dapat</a:t>
            </a:r>
            <a:r>
              <a:rPr lang="en-US" smtClean="0"/>
              <a:t> </a:t>
            </a:r>
            <a:r>
              <a:rPr lang="en-US" err="1" smtClean="0"/>
              <a:t>mencegah</a:t>
            </a:r>
            <a:r>
              <a:rPr lang="en-US" smtClean="0"/>
              <a:t> </a:t>
            </a:r>
            <a:r>
              <a:rPr lang="en-US" err="1" smtClean="0"/>
              <a:t>penyakit-penyakit</a:t>
            </a:r>
            <a:r>
              <a:rPr lang="en-US" smtClean="0"/>
              <a:t> </a:t>
            </a:r>
            <a:r>
              <a:rPr lang="en-US" err="1" smtClean="0"/>
              <a:t>kronis</a:t>
            </a:r>
            <a:r>
              <a:rPr lang="en-US" smtClean="0"/>
              <a:t> </a:t>
            </a:r>
            <a:r>
              <a:rPr lang="en-US" err="1" smtClean="0"/>
              <a:t>di</a:t>
            </a:r>
            <a:r>
              <a:rPr lang="en-US" smtClean="0"/>
              <a:t> </a:t>
            </a:r>
            <a:r>
              <a:rPr lang="en-US" err="1" smtClean="0"/>
              <a:t>atas</a:t>
            </a:r>
            <a:r>
              <a:rPr lang="en-US" smtClean="0"/>
              <a:t> </a:t>
            </a:r>
            <a:r>
              <a:rPr lang="en-US" err="1" smtClean="0"/>
              <a:t>menyerang</a:t>
            </a:r>
            <a:r>
              <a:rPr lang="en-US" smtClean="0"/>
              <a:t> </a:t>
            </a:r>
            <a:r>
              <a:rPr lang="en-US" err="1" smtClean="0"/>
              <a:t>tubuh</a:t>
            </a:r>
            <a:r>
              <a:rPr lang="en-US" smtClean="0"/>
              <a:t> </a:t>
            </a:r>
            <a:r>
              <a:rPr lang="en-US" err="1" smtClean="0"/>
              <a:t>kita</a:t>
            </a:r>
            <a:r>
              <a:rPr lang="en-US" smtClean="0"/>
              <a:t>.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slide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6212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smtClean="0">
                <a:solidFill>
                  <a:schemeClr val="accent6">
                    <a:lumMod val="75000"/>
                  </a:schemeClr>
                </a:solidFill>
              </a:rPr>
              <a:t>Memulihkan stamina dan mengurangi kelelahan</a:t>
            </a:r>
            <a:endParaRPr lang="en-US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G:\lifepharm project\lamin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355"/>
            <a:ext cx="2667000" cy="6694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598474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PESE </a:t>
            </a:r>
            <a:r>
              <a:rPr lang="en-US" err="1" smtClean="0"/>
              <a:t>pada</a:t>
            </a:r>
            <a:r>
              <a:rPr lang="en-US" smtClean="0"/>
              <a:t> </a:t>
            </a:r>
            <a:r>
              <a:rPr lang="en-US" err="1" smtClean="0"/>
              <a:t>Laminine</a:t>
            </a:r>
            <a:r>
              <a:rPr lang="en-US" smtClean="0"/>
              <a:t> </a:t>
            </a:r>
            <a:r>
              <a:rPr lang="en-US" err="1" smtClean="0"/>
              <a:t>mengandung</a:t>
            </a:r>
            <a:r>
              <a:rPr lang="en-US" smtClean="0"/>
              <a:t> </a:t>
            </a:r>
            <a:r>
              <a:rPr lang="en-US" err="1" smtClean="0"/>
              <a:t>kombinasi</a:t>
            </a:r>
            <a:r>
              <a:rPr lang="en-US" smtClean="0"/>
              <a:t> </a:t>
            </a:r>
          </a:p>
          <a:p>
            <a:r>
              <a:rPr lang="en-US" err="1" smtClean="0"/>
              <a:t>Leucine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Isoleucine</a:t>
            </a:r>
            <a:r>
              <a:rPr lang="en-US" smtClean="0"/>
              <a:t> yang </a:t>
            </a:r>
            <a:r>
              <a:rPr lang="en-US" err="1" smtClean="0"/>
              <a:t>berasal</a:t>
            </a:r>
            <a:r>
              <a:rPr lang="en-US" smtClean="0"/>
              <a:t> </a:t>
            </a:r>
            <a:r>
              <a:rPr lang="en-US" err="1" smtClean="0"/>
              <a:t>dari</a:t>
            </a:r>
            <a:endParaRPr lang="en-US" smtClean="0"/>
          </a:p>
          <a:p>
            <a:r>
              <a:rPr lang="en-US" err="1" smtClean="0"/>
              <a:t>ekstrak</a:t>
            </a:r>
            <a:r>
              <a:rPr lang="en-US" smtClean="0"/>
              <a:t> protein </a:t>
            </a:r>
            <a:r>
              <a:rPr lang="en-US" err="1" smtClean="0"/>
              <a:t>tumbuh-tumbuhan</a:t>
            </a:r>
            <a:r>
              <a:rPr lang="en-US" smtClean="0"/>
              <a:t>, yang</a:t>
            </a:r>
          </a:p>
          <a:p>
            <a:r>
              <a:rPr lang="en-US" err="1" smtClean="0"/>
              <a:t>dapat</a:t>
            </a:r>
            <a:r>
              <a:rPr lang="en-US" smtClean="0"/>
              <a:t> </a:t>
            </a:r>
            <a:r>
              <a:rPr lang="en-US" err="1" smtClean="0"/>
              <a:t>membantu</a:t>
            </a:r>
            <a:r>
              <a:rPr lang="en-US" smtClean="0"/>
              <a:t> </a:t>
            </a:r>
            <a:r>
              <a:rPr lang="en-US" err="1" smtClean="0"/>
              <a:t>proses</a:t>
            </a:r>
            <a:r>
              <a:rPr lang="en-US" smtClean="0"/>
              <a:t> </a:t>
            </a:r>
            <a:r>
              <a:rPr lang="en-US" err="1" smtClean="0"/>
              <a:t>dalam</a:t>
            </a:r>
            <a:r>
              <a:rPr lang="en-US" smtClean="0"/>
              <a:t> </a:t>
            </a:r>
            <a:r>
              <a:rPr lang="en-US" err="1" smtClean="0"/>
              <a:t>menghasilkan</a:t>
            </a:r>
            <a:endParaRPr lang="en-US" smtClean="0"/>
          </a:p>
          <a:p>
            <a:r>
              <a:rPr lang="en-US" err="1" smtClean="0"/>
              <a:t>tenaga</a:t>
            </a:r>
            <a:r>
              <a:rPr lang="en-US" smtClean="0"/>
              <a:t>, </a:t>
            </a:r>
            <a:r>
              <a:rPr lang="en-US" err="1" smtClean="0"/>
              <a:t>serta</a:t>
            </a:r>
            <a:r>
              <a:rPr lang="en-US" smtClean="0"/>
              <a:t> </a:t>
            </a:r>
            <a:r>
              <a:rPr lang="en-US" err="1" smtClean="0"/>
              <a:t>menstimulasi</a:t>
            </a:r>
            <a:r>
              <a:rPr lang="en-US" smtClean="0"/>
              <a:t> </a:t>
            </a:r>
            <a:r>
              <a:rPr lang="en-US" err="1" smtClean="0"/>
              <a:t>otak</a:t>
            </a:r>
            <a:r>
              <a:rPr lang="en-US" smtClean="0"/>
              <a:t> agar </a:t>
            </a:r>
            <a:r>
              <a:rPr lang="en-US" err="1" smtClean="0"/>
              <a:t>tetap</a:t>
            </a:r>
            <a:r>
              <a:rPr lang="en-US" smtClean="0"/>
              <a:t> </a:t>
            </a:r>
          </a:p>
          <a:p>
            <a:r>
              <a:rPr lang="en-US" err="1" smtClean="0"/>
              <a:t>fokus</a:t>
            </a:r>
            <a:r>
              <a:rPr lang="en-US" smtClean="0"/>
              <a:t>,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meningkatkan</a:t>
            </a:r>
            <a:r>
              <a:rPr lang="en-US" smtClean="0"/>
              <a:t> </a:t>
            </a:r>
            <a:r>
              <a:rPr lang="en-US" err="1" smtClean="0"/>
              <a:t>kesadaran</a:t>
            </a:r>
            <a:r>
              <a:rPr lang="en-US" smtClean="0"/>
              <a:t>.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lid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621268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Meningkatkan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 libido </a:t>
            </a:r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mengurangi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resiko</a:t>
            </a:r>
            <a:endParaRPr lang="en-US" b="1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penyakit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kardiovaskuler</a:t>
            </a:r>
            <a:endParaRPr lang="en-US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G:\lifepharm project\lamin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355"/>
            <a:ext cx="2667000" cy="6694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696283"/>
            <a:ext cx="5105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PESE </a:t>
            </a:r>
            <a:r>
              <a:rPr lang="en-US" err="1" smtClean="0"/>
              <a:t>dan</a:t>
            </a:r>
            <a:r>
              <a:rPr lang="en-US" smtClean="0"/>
              <a:t> protein </a:t>
            </a:r>
            <a:r>
              <a:rPr lang="en-US" err="1" smtClean="0"/>
              <a:t>nabati</a:t>
            </a:r>
            <a:r>
              <a:rPr lang="en-US" smtClean="0"/>
              <a:t> yang </a:t>
            </a:r>
            <a:r>
              <a:rPr lang="en-US" err="1" smtClean="0"/>
              <a:t>terkandung</a:t>
            </a:r>
            <a:r>
              <a:rPr lang="en-US" smtClean="0"/>
              <a:t> </a:t>
            </a:r>
            <a:r>
              <a:rPr lang="en-US" err="1" smtClean="0"/>
              <a:t>di</a:t>
            </a:r>
            <a:r>
              <a:rPr lang="en-US" smtClean="0"/>
              <a:t> </a:t>
            </a:r>
            <a:r>
              <a:rPr lang="en-US" err="1" smtClean="0"/>
              <a:t>dalam</a:t>
            </a:r>
            <a:r>
              <a:rPr lang="en-US" smtClean="0"/>
              <a:t> </a:t>
            </a:r>
          </a:p>
          <a:p>
            <a:r>
              <a:rPr lang="en-US" err="1" smtClean="0"/>
              <a:t>Laminine</a:t>
            </a:r>
            <a:r>
              <a:rPr lang="en-US" smtClean="0"/>
              <a:t> </a:t>
            </a:r>
            <a:r>
              <a:rPr lang="en-US" err="1" smtClean="0"/>
              <a:t>mengandung</a:t>
            </a:r>
            <a:r>
              <a:rPr lang="en-US" smtClean="0"/>
              <a:t> </a:t>
            </a:r>
            <a:r>
              <a:rPr lang="en-US" b="1" err="1" smtClean="0"/>
              <a:t>Agrinine</a:t>
            </a:r>
            <a:r>
              <a:rPr lang="en-US" smtClean="0"/>
              <a:t>. </a:t>
            </a:r>
            <a:r>
              <a:rPr lang="en-US" err="1" smtClean="0"/>
              <a:t>Agrinine</a:t>
            </a:r>
            <a:r>
              <a:rPr lang="en-US" smtClean="0"/>
              <a:t> </a:t>
            </a:r>
            <a:r>
              <a:rPr lang="en-US" err="1" smtClean="0"/>
              <a:t>merupakan</a:t>
            </a:r>
            <a:r>
              <a:rPr lang="en-US" smtClean="0"/>
              <a:t> </a:t>
            </a:r>
            <a:r>
              <a:rPr lang="en-US" err="1" smtClean="0"/>
              <a:t>pembuka</a:t>
            </a:r>
            <a:r>
              <a:rPr lang="en-US" smtClean="0"/>
              <a:t> </a:t>
            </a:r>
            <a:r>
              <a:rPr lang="en-US" err="1" smtClean="0"/>
              <a:t>jalan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memainkan</a:t>
            </a:r>
            <a:r>
              <a:rPr lang="en-US" smtClean="0"/>
              <a:t> </a:t>
            </a:r>
            <a:r>
              <a:rPr lang="en-US" err="1" smtClean="0"/>
              <a:t>peran</a:t>
            </a:r>
            <a:r>
              <a:rPr lang="en-US" smtClean="0"/>
              <a:t> </a:t>
            </a:r>
            <a:r>
              <a:rPr lang="en-US" err="1" smtClean="0"/>
              <a:t>penting</a:t>
            </a:r>
            <a:r>
              <a:rPr lang="en-US" smtClean="0"/>
              <a:t> </a:t>
            </a:r>
            <a:r>
              <a:rPr lang="en-US" err="1" smtClean="0"/>
              <a:t>dalam</a:t>
            </a:r>
            <a:r>
              <a:rPr lang="en-US" smtClean="0"/>
              <a:t> </a:t>
            </a:r>
            <a:r>
              <a:rPr lang="en-US" err="1" smtClean="0"/>
              <a:t>setiap</a:t>
            </a:r>
            <a:r>
              <a:rPr lang="en-US" smtClean="0"/>
              <a:t> </a:t>
            </a:r>
            <a:r>
              <a:rPr lang="en-US" err="1" smtClean="0"/>
              <a:t>proses</a:t>
            </a:r>
            <a:r>
              <a:rPr lang="en-US" smtClean="0"/>
              <a:t> </a:t>
            </a:r>
            <a:r>
              <a:rPr lang="en-US" err="1" smtClean="0"/>
              <a:t>biologis</a:t>
            </a:r>
            <a:r>
              <a:rPr lang="en-US" smtClean="0"/>
              <a:t>.</a:t>
            </a:r>
          </a:p>
          <a:p>
            <a:endParaRPr lang="en-US" smtClean="0"/>
          </a:p>
          <a:p>
            <a:r>
              <a:rPr lang="en-US" b="1" err="1" smtClean="0"/>
              <a:t>Arginine</a:t>
            </a:r>
            <a:r>
              <a:rPr lang="en-US" smtClean="0"/>
              <a:t> </a:t>
            </a:r>
            <a:r>
              <a:rPr lang="en-US" err="1" smtClean="0"/>
              <a:t>menggunakan</a:t>
            </a:r>
            <a:r>
              <a:rPr lang="en-US" smtClean="0"/>
              <a:t> </a:t>
            </a:r>
            <a:r>
              <a:rPr lang="en-US" err="1" smtClean="0"/>
              <a:t>oksidasi</a:t>
            </a:r>
            <a:r>
              <a:rPr lang="en-US" smtClean="0"/>
              <a:t> </a:t>
            </a:r>
            <a:r>
              <a:rPr lang="en-US" err="1" smtClean="0"/>
              <a:t>niktrit</a:t>
            </a:r>
            <a:r>
              <a:rPr lang="en-US" smtClean="0"/>
              <a:t> </a:t>
            </a:r>
            <a:r>
              <a:rPr lang="en-US" err="1" smtClean="0"/>
              <a:t>untuk</a:t>
            </a:r>
            <a:r>
              <a:rPr lang="en-US" smtClean="0"/>
              <a:t> </a:t>
            </a:r>
            <a:r>
              <a:rPr lang="en-US" err="1" smtClean="0"/>
              <a:t>memberi</a:t>
            </a:r>
            <a:r>
              <a:rPr lang="en-US" smtClean="0"/>
              <a:t> signal </a:t>
            </a:r>
            <a:r>
              <a:rPr lang="en-US" err="1" smtClean="0"/>
              <a:t>untuk</a:t>
            </a:r>
            <a:r>
              <a:rPr lang="en-US" smtClean="0"/>
              <a:t> </a:t>
            </a:r>
            <a:r>
              <a:rPr lang="en-US" err="1" smtClean="0"/>
              <a:t>membuat</a:t>
            </a:r>
            <a:r>
              <a:rPr lang="en-US" smtClean="0"/>
              <a:t> </a:t>
            </a:r>
            <a:r>
              <a:rPr lang="en-US" err="1" smtClean="0"/>
              <a:t>otot</a:t>
            </a:r>
            <a:r>
              <a:rPr lang="en-US" smtClean="0"/>
              <a:t> </a:t>
            </a:r>
            <a:r>
              <a:rPr lang="en-US" err="1" smtClean="0"/>
              <a:t>halus</a:t>
            </a:r>
            <a:r>
              <a:rPr lang="en-US" smtClean="0"/>
              <a:t> </a:t>
            </a:r>
            <a:r>
              <a:rPr lang="en-US" err="1" smtClean="0"/>
              <a:t>menjadi</a:t>
            </a:r>
            <a:r>
              <a:rPr lang="en-US" smtClean="0"/>
              <a:t> </a:t>
            </a:r>
            <a:r>
              <a:rPr lang="en-US" err="1" smtClean="0"/>
              <a:t>relaks</a:t>
            </a:r>
            <a:r>
              <a:rPr lang="en-US" smtClean="0"/>
              <a:t> </a:t>
            </a:r>
            <a:r>
              <a:rPr lang="en-US" err="1" smtClean="0"/>
              <a:t>sehingga</a:t>
            </a:r>
            <a:r>
              <a:rPr lang="en-US" smtClean="0"/>
              <a:t> </a:t>
            </a:r>
            <a:r>
              <a:rPr lang="en-US" err="1" smtClean="0"/>
              <a:t>dapat</a:t>
            </a:r>
            <a:r>
              <a:rPr lang="en-US" smtClean="0"/>
              <a:t> </a:t>
            </a:r>
            <a:r>
              <a:rPr lang="en-US" err="1" smtClean="0"/>
              <a:t>memperlancar</a:t>
            </a:r>
            <a:r>
              <a:rPr lang="en-US" smtClean="0"/>
              <a:t> </a:t>
            </a:r>
            <a:r>
              <a:rPr lang="en-US" err="1" smtClean="0"/>
              <a:t>aliran</a:t>
            </a:r>
            <a:r>
              <a:rPr lang="en-US" smtClean="0"/>
              <a:t> </a:t>
            </a:r>
            <a:r>
              <a:rPr lang="en-US" err="1" smtClean="0"/>
              <a:t>darah</a:t>
            </a:r>
            <a:r>
              <a:rPr lang="en-US" smtClean="0"/>
              <a:t>. </a:t>
            </a:r>
          </a:p>
          <a:p>
            <a:r>
              <a:rPr lang="en-US" smtClean="0"/>
              <a:t>Hal </a:t>
            </a:r>
            <a:r>
              <a:rPr lang="en-US" err="1" smtClean="0"/>
              <a:t>inilah</a:t>
            </a:r>
            <a:r>
              <a:rPr lang="en-US" smtClean="0"/>
              <a:t> yang </a:t>
            </a:r>
            <a:r>
              <a:rPr lang="en-US" err="1" smtClean="0"/>
              <a:t>membuat</a:t>
            </a:r>
            <a:r>
              <a:rPr lang="en-US" smtClean="0"/>
              <a:t> libido </a:t>
            </a:r>
            <a:r>
              <a:rPr lang="en-US" err="1" smtClean="0"/>
              <a:t>dapat</a:t>
            </a:r>
            <a:r>
              <a:rPr lang="en-US" smtClean="0"/>
              <a:t> </a:t>
            </a:r>
            <a:r>
              <a:rPr lang="en-US" err="1" smtClean="0"/>
              <a:t>meningkat</a:t>
            </a:r>
            <a:r>
              <a:rPr lang="en-US" smtClean="0"/>
              <a:t>.</a:t>
            </a:r>
          </a:p>
          <a:p>
            <a:endParaRPr lang="en-US" smtClean="0"/>
          </a:p>
          <a:p>
            <a:r>
              <a:rPr lang="en-US" err="1" smtClean="0"/>
              <a:t>Oksidasi</a:t>
            </a:r>
            <a:r>
              <a:rPr lang="en-US" smtClean="0"/>
              <a:t> </a:t>
            </a:r>
            <a:r>
              <a:rPr lang="en-US" err="1" smtClean="0"/>
              <a:t>Niktrit</a:t>
            </a:r>
            <a:r>
              <a:rPr lang="en-US" smtClean="0"/>
              <a:t> </a:t>
            </a:r>
            <a:r>
              <a:rPr lang="en-US" err="1" smtClean="0"/>
              <a:t>juga</a:t>
            </a:r>
            <a:r>
              <a:rPr lang="en-US" smtClean="0"/>
              <a:t> </a:t>
            </a:r>
            <a:r>
              <a:rPr lang="en-US" err="1" smtClean="0"/>
              <a:t>berfungsi</a:t>
            </a:r>
            <a:r>
              <a:rPr lang="en-US" smtClean="0"/>
              <a:t> </a:t>
            </a:r>
            <a:r>
              <a:rPr lang="en-US" err="1" smtClean="0"/>
              <a:t>untuk</a:t>
            </a:r>
            <a:r>
              <a:rPr lang="en-US" smtClean="0"/>
              <a:t> </a:t>
            </a:r>
            <a:r>
              <a:rPr lang="en-US" err="1" smtClean="0"/>
              <a:t>mencegah</a:t>
            </a:r>
            <a:r>
              <a:rPr lang="en-US" smtClean="0"/>
              <a:t> </a:t>
            </a:r>
          </a:p>
          <a:p>
            <a:r>
              <a:rPr lang="en-US" err="1" smtClean="0"/>
              <a:t>penuaan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mengurangi</a:t>
            </a:r>
            <a:r>
              <a:rPr lang="en-US" smtClean="0"/>
              <a:t> </a:t>
            </a:r>
            <a:r>
              <a:rPr lang="en-US" err="1" smtClean="0"/>
              <a:t>resiko</a:t>
            </a:r>
            <a:r>
              <a:rPr lang="en-US" smtClean="0"/>
              <a:t> </a:t>
            </a:r>
            <a:r>
              <a:rPr lang="en-US" err="1" smtClean="0"/>
              <a:t>penyakit</a:t>
            </a:r>
            <a:r>
              <a:rPr lang="en-US" smtClean="0"/>
              <a:t> </a:t>
            </a:r>
          </a:p>
          <a:p>
            <a:r>
              <a:rPr lang="en-US" err="1" smtClean="0"/>
              <a:t>kardiovaskuler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slide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6212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Hubungan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 Lecithin </a:t>
            </a:r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dengan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Kolesterol</a:t>
            </a:r>
            <a:endParaRPr lang="en-US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G:\lifepharm project\lamin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355"/>
            <a:ext cx="2667000" cy="6694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" y="16002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 smtClean="0"/>
              <a:t>Studi</a:t>
            </a:r>
            <a:r>
              <a:rPr lang="en-US" smtClean="0"/>
              <a:t> </a:t>
            </a:r>
            <a:r>
              <a:rPr lang="en-US" err="1" smtClean="0"/>
              <a:t>terakhir</a:t>
            </a:r>
            <a:r>
              <a:rPr lang="en-US" smtClean="0"/>
              <a:t> </a:t>
            </a:r>
            <a:r>
              <a:rPr lang="en-US" err="1" smtClean="0"/>
              <a:t>mencatat</a:t>
            </a:r>
            <a:r>
              <a:rPr lang="en-US" smtClean="0"/>
              <a:t> </a:t>
            </a:r>
            <a:r>
              <a:rPr lang="en-US" err="1" smtClean="0"/>
              <a:t>bahwa</a:t>
            </a:r>
            <a:r>
              <a:rPr lang="en-US" smtClean="0"/>
              <a:t> Lecithin </a:t>
            </a:r>
            <a:r>
              <a:rPr lang="en-US" err="1" smtClean="0"/>
              <a:t>memerankan</a:t>
            </a:r>
            <a:endParaRPr lang="en-US" smtClean="0"/>
          </a:p>
          <a:p>
            <a:r>
              <a:rPr lang="en-US" err="1" smtClean="0"/>
              <a:t>peran</a:t>
            </a:r>
            <a:r>
              <a:rPr lang="en-US" smtClean="0"/>
              <a:t> yang </a:t>
            </a:r>
            <a:r>
              <a:rPr lang="en-US" err="1" smtClean="0"/>
              <a:t>sangat</a:t>
            </a:r>
            <a:r>
              <a:rPr lang="en-US" smtClean="0"/>
              <a:t> </a:t>
            </a:r>
            <a:r>
              <a:rPr lang="en-US" err="1" smtClean="0"/>
              <a:t>penting</a:t>
            </a:r>
            <a:r>
              <a:rPr lang="en-US" smtClean="0"/>
              <a:t> </a:t>
            </a:r>
            <a:r>
              <a:rPr lang="en-US" err="1" smtClean="0"/>
              <a:t>dalam</a:t>
            </a:r>
            <a:r>
              <a:rPr lang="en-US" smtClean="0"/>
              <a:t> </a:t>
            </a:r>
            <a:r>
              <a:rPr lang="en-US" err="1" smtClean="0"/>
              <a:t>mengatur</a:t>
            </a:r>
            <a:r>
              <a:rPr lang="en-US" smtClean="0"/>
              <a:t> </a:t>
            </a:r>
            <a:r>
              <a:rPr lang="en-US" err="1" smtClean="0"/>
              <a:t>tingkat</a:t>
            </a:r>
            <a:endParaRPr lang="en-US" smtClean="0"/>
          </a:p>
          <a:p>
            <a:r>
              <a:rPr lang="en-US" err="1" smtClean="0"/>
              <a:t>kolesterol</a:t>
            </a:r>
            <a:r>
              <a:rPr lang="en-US" smtClean="0"/>
              <a:t> </a:t>
            </a:r>
            <a:r>
              <a:rPr lang="en-US" err="1" smtClean="0"/>
              <a:t>dalam</a:t>
            </a:r>
            <a:r>
              <a:rPr lang="en-US" smtClean="0"/>
              <a:t> </a:t>
            </a:r>
            <a:r>
              <a:rPr lang="en-US" err="1" smtClean="0"/>
              <a:t>darah</a:t>
            </a:r>
            <a:r>
              <a:rPr lang="en-US" smtClean="0"/>
              <a:t>. </a:t>
            </a:r>
          </a:p>
          <a:p>
            <a:endParaRPr lang="en-US" smtClean="0"/>
          </a:p>
          <a:p>
            <a:r>
              <a:rPr lang="en-US" err="1" smtClean="0"/>
              <a:t>Laminine</a:t>
            </a:r>
            <a:r>
              <a:rPr lang="en-US" smtClean="0"/>
              <a:t> </a:t>
            </a:r>
            <a:r>
              <a:rPr lang="en-US" err="1" smtClean="0"/>
              <a:t>mengandung</a:t>
            </a:r>
            <a:r>
              <a:rPr lang="en-US" smtClean="0"/>
              <a:t> Lecithin, yang </a:t>
            </a:r>
            <a:r>
              <a:rPr lang="en-US" err="1" smtClean="0"/>
              <a:t>merupakan</a:t>
            </a:r>
            <a:endParaRPr lang="en-US" smtClean="0"/>
          </a:p>
          <a:p>
            <a:r>
              <a:rPr lang="en-US" err="1" smtClean="0"/>
              <a:t>penghancur</a:t>
            </a:r>
            <a:r>
              <a:rPr lang="en-US" smtClean="0"/>
              <a:t> </a:t>
            </a:r>
            <a:r>
              <a:rPr lang="en-US" err="1" smtClean="0"/>
              <a:t>lemak</a:t>
            </a:r>
            <a:r>
              <a:rPr lang="en-US" smtClean="0"/>
              <a:t> </a:t>
            </a:r>
            <a:r>
              <a:rPr lang="en-US" err="1" smtClean="0"/>
              <a:t>alami</a:t>
            </a:r>
            <a:r>
              <a:rPr lang="en-US" smtClean="0"/>
              <a:t> </a:t>
            </a:r>
            <a:r>
              <a:rPr lang="en-US" err="1" smtClean="0"/>
              <a:t>sehingga</a:t>
            </a:r>
            <a:r>
              <a:rPr lang="en-US" smtClean="0"/>
              <a:t> </a:t>
            </a:r>
            <a:r>
              <a:rPr lang="en-US" err="1" smtClean="0"/>
              <a:t>dapat</a:t>
            </a:r>
            <a:r>
              <a:rPr lang="en-US" smtClean="0"/>
              <a:t> </a:t>
            </a:r>
            <a:r>
              <a:rPr lang="en-US" err="1" smtClean="0"/>
              <a:t>menurunkan</a:t>
            </a:r>
            <a:r>
              <a:rPr lang="en-US" smtClean="0"/>
              <a:t> </a:t>
            </a:r>
            <a:r>
              <a:rPr lang="en-US" err="1" smtClean="0"/>
              <a:t>kadar</a:t>
            </a:r>
            <a:r>
              <a:rPr lang="en-US" smtClean="0"/>
              <a:t> </a:t>
            </a:r>
            <a:r>
              <a:rPr lang="en-US" err="1" smtClean="0"/>
              <a:t>kolesterol</a:t>
            </a:r>
            <a:r>
              <a:rPr lang="en-US" smtClean="0"/>
              <a:t> </a:t>
            </a:r>
            <a:r>
              <a:rPr lang="en-US" err="1" smtClean="0"/>
              <a:t>serta</a:t>
            </a:r>
            <a:r>
              <a:rPr lang="en-US" smtClean="0"/>
              <a:t> </a:t>
            </a:r>
            <a:r>
              <a:rPr lang="en-US" err="1" smtClean="0"/>
              <a:t>mencegah</a:t>
            </a:r>
            <a:r>
              <a:rPr lang="en-US" smtClean="0"/>
              <a:t> </a:t>
            </a:r>
            <a:r>
              <a:rPr lang="en-US" err="1" smtClean="0"/>
              <a:t>penyebaran</a:t>
            </a:r>
            <a:r>
              <a:rPr lang="en-US" smtClean="0"/>
              <a:t> </a:t>
            </a:r>
            <a:r>
              <a:rPr lang="en-US" err="1" smtClean="0"/>
              <a:t>kolesterol</a:t>
            </a:r>
            <a:r>
              <a:rPr lang="en-US" smtClean="0"/>
              <a:t> </a:t>
            </a:r>
            <a:r>
              <a:rPr lang="en-US" err="1" smtClean="0"/>
              <a:t>dalam</a:t>
            </a:r>
            <a:r>
              <a:rPr lang="en-US" smtClean="0"/>
              <a:t> </a:t>
            </a:r>
            <a:r>
              <a:rPr lang="en-US" err="1" smtClean="0"/>
              <a:t>darah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6212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Sports Nutrition (</a:t>
            </a:r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Nutrisi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Olah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 raga)</a:t>
            </a:r>
            <a:endParaRPr lang="en-US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G:\lifepharm project\lamin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355"/>
            <a:ext cx="2667000" cy="6694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217474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 smtClean="0"/>
              <a:t>Laminine</a:t>
            </a:r>
            <a:r>
              <a:rPr lang="en-US" smtClean="0"/>
              <a:t> </a:t>
            </a:r>
            <a:r>
              <a:rPr lang="en-US" err="1" smtClean="0"/>
              <a:t>terdapat</a:t>
            </a:r>
            <a:r>
              <a:rPr lang="en-US" smtClean="0"/>
              <a:t> </a:t>
            </a:r>
            <a:r>
              <a:rPr lang="en-US" err="1" smtClean="0"/>
              <a:t>kombinasi</a:t>
            </a:r>
            <a:r>
              <a:rPr lang="en-US" smtClean="0"/>
              <a:t> </a:t>
            </a:r>
            <a:r>
              <a:rPr lang="en-US" b="1" i="1" err="1" smtClean="0"/>
              <a:t>creatine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b="1" i="1" smtClean="0"/>
              <a:t>protein</a:t>
            </a:r>
            <a:r>
              <a:rPr lang="en-US" smtClean="0"/>
              <a:t> yang </a:t>
            </a:r>
            <a:r>
              <a:rPr lang="en-US" err="1" smtClean="0"/>
              <a:t>didapat</a:t>
            </a:r>
            <a:r>
              <a:rPr lang="en-US" smtClean="0"/>
              <a:t> </a:t>
            </a:r>
            <a:r>
              <a:rPr lang="en-US" err="1" smtClean="0"/>
              <a:t>dari</a:t>
            </a:r>
            <a:r>
              <a:rPr lang="en-US" smtClean="0"/>
              <a:t> </a:t>
            </a:r>
            <a:r>
              <a:rPr lang="en-US" err="1" smtClean="0"/>
              <a:t>hasil</a:t>
            </a:r>
            <a:r>
              <a:rPr lang="en-US" smtClean="0"/>
              <a:t> </a:t>
            </a:r>
            <a:r>
              <a:rPr lang="en-US" err="1" smtClean="0"/>
              <a:t>ekstrak</a:t>
            </a:r>
            <a:r>
              <a:rPr lang="en-US" smtClean="0"/>
              <a:t> </a:t>
            </a:r>
            <a:r>
              <a:rPr lang="en-US" err="1" smtClean="0"/>
              <a:t>putih</a:t>
            </a:r>
            <a:r>
              <a:rPr lang="en-US" smtClean="0"/>
              <a:t> </a:t>
            </a:r>
            <a:r>
              <a:rPr lang="en-US" err="1" smtClean="0"/>
              <a:t>telur</a:t>
            </a:r>
            <a:r>
              <a:rPr lang="en-US" smtClean="0"/>
              <a:t>. </a:t>
            </a:r>
            <a:r>
              <a:rPr lang="en-US" err="1" smtClean="0"/>
              <a:t>Kedua</a:t>
            </a:r>
            <a:r>
              <a:rPr lang="en-US" smtClean="0"/>
              <a:t> </a:t>
            </a:r>
            <a:r>
              <a:rPr lang="en-US" err="1" smtClean="0"/>
              <a:t>unsur</a:t>
            </a:r>
            <a:r>
              <a:rPr lang="en-US" smtClean="0"/>
              <a:t> </a:t>
            </a:r>
            <a:r>
              <a:rPr lang="en-US" err="1" smtClean="0"/>
              <a:t>di</a:t>
            </a:r>
            <a:r>
              <a:rPr lang="en-US" smtClean="0"/>
              <a:t> </a:t>
            </a:r>
            <a:r>
              <a:rPr lang="en-US" err="1" smtClean="0"/>
              <a:t>atas</a:t>
            </a:r>
            <a:r>
              <a:rPr lang="en-US" smtClean="0"/>
              <a:t> </a:t>
            </a:r>
            <a:r>
              <a:rPr lang="en-US" err="1" smtClean="0"/>
              <a:t>memiliki</a:t>
            </a:r>
            <a:r>
              <a:rPr lang="en-US" smtClean="0"/>
              <a:t> </a:t>
            </a:r>
            <a:r>
              <a:rPr lang="en-US" err="1" smtClean="0"/>
              <a:t>kencendrungan</a:t>
            </a:r>
            <a:r>
              <a:rPr lang="en-US" smtClean="0"/>
              <a:t> </a:t>
            </a:r>
            <a:r>
              <a:rPr lang="en-US" err="1" smtClean="0"/>
              <a:t>bereaksi</a:t>
            </a:r>
            <a:r>
              <a:rPr lang="en-US" smtClean="0"/>
              <a:t> </a:t>
            </a:r>
            <a:r>
              <a:rPr lang="en-US" err="1" smtClean="0"/>
              <a:t>satu</a:t>
            </a:r>
            <a:r>
              <a:rPr lang="en-US" smtClean="0"/>
              <a:t> </a:t>
            </a:r>
            <a:r>
              <a:rPr lang="en-US" err="1" smtClean="0"/>
              <a:t>sama</a:t>
            </a:r>
            <a:r>
              <a:rPr lang="en-US" smtClean="0"/>
              <a:t> lain </a:t>
            </a:r>
          </a:p>
          <a:p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memberikan</a:t>
            </a:r>
            <a:r>
              <a:rPr lang="en-US" smtClean="0"/>
              <a:t> </a:t>
            </a:r>
            <a:r>
              <a:rPr lang="en-US" err="1" smtClean="0"/>
              <a:t>daya</a:t>
            </a:r>
            <a:r>
              <a:rPr lang="en-US" smtClean="0"/>
              <a:t> </a:t>
            </a:r>
            <a:r>
              <a:rPr lang="en-US" err="1" smtClean="0"/>
              <a:t>efektivitas</a:t>
            </a:r>
            <a:r>
              <a:rPr lang="en-US" smtClean="0"/>
              <a:t> yang </a:t>
            </a:r>
            <a:r>
              <a:rPr lang="en-US" err="1" smtClean="0"/>
              <a:t>sangat</a:t>
            </a:r>
            <a:r>
              <a:rPr lang="en-US" smtClean="0"/>
              <a:t> </a:t>
            </a:r>
            <a:r>
              <a:rPr lang="en-US" err="1" smtClean="0"/>
              <a:t>menonjol</a:t>
            </a:r>
            <a:r>
              <a:rPr lang="en-US" smtClean="0"/>
              <a:t>, </a:t>
            </a:r>
            <a:r>
              <a:rPr lang="en-US" err="1" smtClean="0"/>
              <a:t>sehingga</a:t>
            </a:r>
            <a:r>
              <a:rPr lang="en-US" smtClean="0"/>
              <a:t> </a:t>
            </a:r>
            <a:r>
              <a:rPr lang="en-US" err="1" smtClean="0"/>
              <a:t>seorang</a:t>
            </a:r>
            <a:r>
              <a:rPr lang="en-US" smtClean="0"/>
              <a:t> </a:t>
            </a:r>
            <a:r>
              <a:rPr lang="en-US" err="1" smtClean="0"/>
              <a:t>atlit</a:t>
            </a:r>
            <a:r>
              <a:rPr lang="en-US" smtClean="0"/>
              <a:t> / </a:t>
            </a:r>
            <a:r>
              <a:rPr lang="en-US" err="1" smtClean="0"/>
              <a:t>binaragawan</a:t>
            </a:r>
            <a:r>
              <a:rPr lang="en-US" smtClean="0"/>
              <a:t> </a:t>
            </a:r>
            <a:r>
              <a:rPr lang="en-US" err="1" smtClean="0"/>
              <a:t>dapat</a:t>
            </a:r>
            <a:r>
              <a:rPr lang="en-US" smtClean="0"/>
              <a:t> </a:t>
            </a:r>
            <a:r>
              <a:rPr lang="en-US" err="1" smtClean="0"/>
              <a:t>memiliki</a:t>
            </a:r>
            <a:r>
              <a:rPr lang="en-US" smtClean="0"/>
              <a:t> stamina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daya</a:t>
            </a:r>
            <a:r>
              <a:rPr lang="en-US" smtClean="0"/>
              <a:t> </a:t>
            </a:r>
            <a:r>
              <a:rPr lang="en-US" err="1" smtClean="0"/>
              <a:t>tahan</a:t>
            </a:r>
            <a:r>
              <a:rPr lang="en-US" smtClean="0"/>
              <a:t>  </a:t>
            </a:r>
            <a:r>
              <a:rPr lang="en-US" err="1" smtClean="0"/>
              <a:t>lebih</a:t>
            </a:r>
            <a:r>
              <a:rPr lang="en-US" smtClean="0"/>
              <a:t> lama.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3124200"/>
            <a:ext cx="487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/>
              <a:t>Manfaat</a:t>
            </a:r>
            <a:r>
              <a:rPr lang="en-US" b="1" smtClean="0"/>
              <a:t> </a:t>
            </a:r>
            <a:r>
              <a:rPr lang="en-US" b="1" err="1" smtClean="0"/>
              <a:t>Laminine</a:t>
            </a:r>
            <a:r>
              <a:rPr lang="en-US" b="1" smtClean="0"/>
              <a:t> </a:t>
            </a:r>
            <a:r>
              <a:rPr lang="en-US" b="1" err="1" smtClean="0"/>
              <a:t>untuk</a:t>
            </a:r>
            <a:r>
              <a:rPr lang="en-US" b="1" smtClean="0"/>
              <a:t> </a:t>
            </a:r>
            <a:r>
              <a:rPr lang="en-US" b="1" err="1" smtClean="0"/>
              <a:t>olah</a:t>
            </a:r>
            <a:r>
              <a:rPr lang="en-US" b="1" smtClean="0"/>
              <a:t> raga :</a:t>
            </a:r>
          </a:p>
          <a:p>
            <a:r>
              <a:rPr lang="en-US" smtClean="0"/>
              <a:t>- </a:t>
            </a:r>
            <a:r>
              <a:rPr lang="en-US" err="1" smtClean="0"/>
              <a:t>Menghambat</a:t>
            </a:r>
            <a:r>
              <a:rPr lang="en-US" smtClean="0"/>
              <a:t> </a:t>
            </a:r>
            <a:r>
              <a:rPr lang="en-US" err="1" smtClean="0"/>
              <a:t>produksi</a:t>
            </a:r>
            <a:r>
              <a:rPr lang="en-US" smtClean="0"/>
              <a:t> </a:t>
            </a:r>
            <a:r>
              <a:rPr lang="en-US" err="1" smtClean="0"/>
              <a:t>asam</a:t>
            </a:r>
            <a:r>
              <a:rPr lang="en-US" smtClean="0"/>
              <a:t> </a:t>
            </a:r>
            <a:r>
              <a:rPr lang="en-US" err="1" smtClean="0"/>
              <a:t>laktat</a:t>
            </a:r>
            <a:r>
              <a:rPr lang="en-US" smtClean="0"/>
              <a:t> </a:t>
            </a:r>
          </a:p>
          <a:p>
            <a:r>
              <a:rPr lang="en-US" smtClean="0"/>
              <a:t>- </a:t>
            </a:r>
            <a:r>
              <a:rPr lang="en-US" err="1" smtClean="0"/>
              <a:t>Kemampuan</a:t>
            </a:r>
            <a:r>
              <a:rPr lang="en-US" smtClean="0"/>
              <a:t> </a:t>
            </a:r>
            <a:r>
              <a:rPr lang="en-US" err="1" smtClean="0"/>
              <a:t>untuk</a:t>
            </a:r>
            <a:r>
              <a:rPr lang="en-US" smtClean="0"/>
              <a:t> </a:t>
            </a:r>
            <a:r>
              <a:rPr lang="en-US" err="1" smtClean="0"/>
              <a:t>berlatih</a:t>
            </a:r>
            <a:r>
              <a:rPr lang="en-US" smtClean="0"/>
              <a:t> </a:t>
            </a:r>
            <a:r>
              <a:rPr lang="en-US" err="1" smtClean="0"/>
              <a:t>lebih</a:t>
            </a:r>
            <a:r>
              <a:rPr lang="en-US" smtClean="0"/>
              <a:t> lama</a:t>
            </a:r>
          </a:p>
          <a:p>
            <a:r>
              <a:rPr lang="en-US" smtClean="0"/>
              <a:t>- </a:t>
            </a:r>
            <a:r>
              <a:rPr lang="en-US" err="1" smtClean="0"/>
              <a:t>Meningkatkan</a:t>
            </a:r>
            <a:r>
              <a:rPr lang="en-US" smtClean="0"/>
              <a:t> </a:t>
            </a:r>
            <a:r>
              <a:rPr lang="en-US" err="1" smtClean="0"/>
              <a:t>setamina</a:t>
            </a:r>
            <a:endParaRPr lang="en-US" smtClean="0"/>
          </a:p>
          <a:p>
            <a:r>
              <a:rPr lang="en-US" smtClean="0"/>
              <a:t>- </a:t>
            </a:r>
            <a:r>
              <a:rPr lang="en-US" err="1" smtClean="0"/>
              <a:t>Memaksimalkan</a:t>
            </a:r>
            <a:r>
              <a:rPr lang="en-US" smtClean="0"/>
              <a:t> </a:t>
            </a:r>
            <a:r>
              <a:rPr lang="en-US" err="1" smtClean="0"/>
              <a:t>ketahanan</a:t>
            </a:r>
            <a:r>
              <a:rPr lang="en-US" smtClean="0"/>
              <a:t> </a:t>
            </a:r>
            <a:r>
              <a:rPr lang="en-US" err="1" smtClean="0"/>
              <a:t>otot</a:t>
            </a:r>
            <a:endParaRPr lang="en-US" smtClean="0"/>
          </a:p>
          <a:p>
            <a:r>
              <a:rPr lang="en-US" smtClean="0"/>
              <a:t>- </a:t>
            </a:r>
            <a:r>
              <a:rPr lang="en-US" err="1" smtClean="0"/>
              <a:t>Memulihkan</a:t>
            </a:r>
            <a:r>
              <a:rPr lang="en-US" smtClean="0"/>
              <a:t> stamina </a:t>
            </a:r>
            <a:r>
              <a:rPr lang="en-US" err="1" smtClean="0"/>
              <a:t>dengan</a:t>
            </a:r>
            <a:r>
              <a:rPr lang="en-US" smtClean="0"/>
              <a:t> </a:t>
            </a:r>
            <a:r>
              <a:rPr lang="en-US" err="1" smtClean="0"/>
              <a:t>cepat</a:t>
            </a:r>
            <a:r>
              <a:rPr lang="en-US" smtClean="0"/>
              <a:t> </a:t>
            </a:r>
          </a:p>
          <a:p>
            <a:r>
              <a:rPr lang="en-US" smtClean="0"/>
              <a:t>  </a:t>
            </a:r>
            <a:r>
              <a:rPr lang="en-US" err="1" smtClean="0"/>
              <a:t>setelah</a:t>
            </a:r>
            <a:r>
              <a:rPr lang="en-US" smtClean="0"/>
              <a:t> </a:t>
            </a:r>
            <a:r>
              <a:rPr lang="en-US" err="1" smtClean="0"/>
              <a:t>lelah</a:t>
            </a:r>
            <a:r>
              <a:rPr lang="en-US" smtClean="0"/>
              <a:t> </a:t>
            </a:r>
            <a:r>
              <a:rPr lang="en-US" err="1" smtClean="0"/>
              <a:t>berolahraga</a:t>
            </a:r>
            <a:endParaRPr lang="en-US" smtClean="0"/>
          </a:p>
          <a:p>
            <a:r>
              <a:rPr lang="en-US" smtClean="0"/>
              <a:t>- </a:t>
            </a:r>
            <a:r>
              <a:rPr lang="en-US" err="1" smtClean="0"/>
              <a:t>Menghilangkan</a:t>
            </a:r>
            <a:r>
              <a:rPr lang="en-US" smtClean="0"/>
              <a:t> rasa </a:t>
            </a:r>
            <a:r>
              <a:rPr lang="en-US" err="1" smtClean="0"/>
              <a:t>sakit</a:t>
            </a:r>
            <a:r>
              <a:rPr lang="en-US" smtClean="0"/>
              <a:t> </a:t>
            </a:r>
            <a:r>
              <a:rPr lang="en-US" err="1" smtClean="0"/>
              <a:t>setelah</a:t>
            </a:r>
            <a:r>
              <a:rPr lang="en-US" smtClean="0"/>
              <a:t> </a:t>
            </a:r>
          </a:p>
          <a:p>
            <a:r>
              <a:rPr lang="en-US" smtClean="0"/>
              <a:t>  </a:t>
            </a:r>
            <a:r>
              <a:rPr lang="en-US" err="1" smtClean="0"/>
              <a:t>olah</a:t>
            </a:r>
            <a:r>
              <a:rPr lang="en-US" smtClean="0"/>
              <a:t> raga</a:t>
            </a:r>
          </a:p>
          <a:p>
            <a:r>
              <a:rPr lang="en-US" smtClean="0"/>
              <a:t>- </a:t>
            </a:r>
            <a:r>
              <a:rPr lang="en-US" err="1" smtClean="0"/>
              <a:t>Meningkatkan</a:t>
            </a:r>
            <a:r>
              <a:rPr lang="en-US" smtClean="0"/>
              <a:t> </a:t>
            </a:r>
            <a:r>
              <a:rPr lang="en-US" err="1" smtClean="0"/>
              <a:t>struktur</a:t>
            </a:r>
            <a:r>
              <a:rPr lang="en-US" smtClean="0"/>
              <a:t> </a:t>
            </a:r>
            <a:r>
              <a:rPr lang="en-US" err="1" smtClean="0"/>
              <a:t>otot</a:t>
            </a:r>
            <a:r>
              <a:rPr lang="en-US" smtClean="0"/>
              <a:t> </a:t>
            </a:r>
          </a:p>
          <a:p>
            <a:r>
              <a:rPr lang="en-US" smtClean="0"/>
              <a:t>- </a:t>
            </a:r>
            <a:r>
              <a:rPr lang="en-US" err="1" smtClean="0"/>
              <a:t>Meningkatkan</a:t>
            </a:r>
            <a:r>
              <a:rPr lang="en-US" smtClean="0"/>
              <a:t> </a:t>
            </a:r>
            <a:r>
              <a:rPr lang="en-US" err="1" smtClean="0"/>
              <a:t>kekuatan</a:t>
            </a:r>
            <a:r>
              <a:rPr lang="en-US" smtClean="0"/>
              <a:t> </a:t>
            </a:r>
            <a:r>
              <a:rPr lang="en-US" err="1" smtClean="0"/>
              <a:t>fisik</a:t>
            </a:r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lide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6212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Menyehatkan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kulit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menyuburkan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 smtClean="0">
                <a:solidFill>
                  <a:schemeClr val="accent6">
                    <a:lumMod val="75000"/>
                  </a:schemeClr>
                </a:solidFill>
              </a:rPr>
              <a:t>rambut</a:t>
            </a:r>
            <a:endParaRPr lang="en-US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G:\lifepharm project\lamin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355"/>
            <a:ext cx="2667000" cy="6694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524000"/>
            <a:ext cx="5410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 smtClean="0"/>
              <a:t>Dosis</a:t>
            </a:r>
            <a:r>
              <a:rPr lang="en-US" smtClean="0"/>
              <a:t> </a:t>
            </a:r>
            <a:r>
              <a:rPr lang="en-US" err="1" smtClean="0"/>
              <a:t>Gylcine</a:t>
            </a:r>
            <a:r>
              <a:rPr lang="en-US" smtClean="0"/>
              <a:t> </a:t>
            </a:r>
            <a:r>
              <a:rPr lang="en-US" err="1" smtClean="0"/>
              <a:t>pada</a:t>
            </a:r>
            <a:r>
              <a:rPr lang="en-US" smtClean="0"/>
              <a:t> </a:t>
            </a:r>
            <a:r>
              <a:rPr lang="en-US" err="1" smtClean="0"/>
              <a:t>Laminine</a:t>
            </a:r>
            <a:r>
              <a:rPr lang="en-US" smtClean="0"/>
              <a:t> </a:t>
            </a:r>
            <a:r>
              <a:rPr lang="en-US" err="1" smtClean="0"/>
              <a:t>telah</a:t>
            </a:r>
            <a:r>
              <a:rPr lang="en-US" smtClean="0"/>
              <a:t> </a:t>
            </a:r>
            <a:r>
              <a:rPr lang="en-US" err="1" smtClean="0"/>
              <a:t>diuji</a:t>
            </a:r>
            <a:r>
              <a:rPr lang="en-US" smtClean="0"/>
              <a:t> </a:t>
            </a:r>
            <a:r>
              <a:rPr lang="en-US" err="1" smtClean="0"/>
              <a:t>klinis</a:t>
            </a:r>
            <a:r>
              <a:rPr lang="en-US" smtClean="0"/>
              <a:t> </a:t>
            </a:r>
            <a:r>
              <a:rPr lang="en-US" err="1" smtClean="0"/>
              <a:t>dapat</a:t>
            </a:r>
            <a:endParaRPr lang="en-US" smtClean="0"/>
          </a:p>
          <a:p>
            <a:r>
              <a:rPr lang="en-US" err="1" smtClean="0"/>
              <a:t>mengurangi</a:t>
            </a:r>
            <a:r>
              <a:rPr lang="en-US" smtClean="0"/>
              <a:t> </a:t>
            </a:r>
            <a:r>
              <a:rPr lang="en-US" err="1" smtClean="0"/>
              <a:t>efek</a:t>
            </a:r>
            <a:r>
              <a:rPr lang="en-US" smtClean="0"/>
              <a:t> </a:t>
            </a:r>
            <a:r>
              <a:rPr lang="en-US" err="1" smtClean="0"/>
              <a:t>penuaan</a:t>
            </a:r>
            <a:r>
              <a:rPr lang="en-US" smtClean="0"/>
              <a:t> </a:t>
            </a:r>
            <a:r>
              <a:rPr lang="en-US" err="1" smtClean="0"/>
              <a:t>dini</a:t>
            </a:r>
            <a:r>
              <a:rPr lang="en-US" smtClean="0"/>
              <a:t> </a:t>
            </a:r>
            <a:r>
              <a:rPr lang="en-US" err="1" smtClean="0"/>
              <a:t>pada</a:t>
            </a:r>
            <a:r>
              <a:rPr lang="en-US" smtClean="0"/>
              <a:t> </a:t>
            </a:r>
            <a:r>
              <a:rPr lang="en-US" err="1" smtClean="0"/>
              <a:t>kulit</a:t>
            </a:r>
            <a:r>
              <a:rPr lang="en-US" smtClean="0"/>
              <a:t>, </a:t>
            </a:r>
            <a:r>
              <a:rPr lang="en-US" err="1" smtClean="0"/>
              <a:t>membuat</a:t>
            </a:r>
            <a:endParaRPr lang="en-US" smtClean="0"/>
          </a:p>
          <a:p>
            <a:r>
              <a:rPr lang="en-US" err="1" smtClean="0"/>
              <a:t>kulit</a:t>
            </a:r>
            <a:r>
              <a:rPr lang="en-US" smtClean="0"/>
              <a:t> </a:t>
            </a:r>
            <a:r>
              <a:rPr lang="en-US" err="1" smtClean="0"/>
              <a:t>lebih</a:t>
            </a:r>
            <a:r>
              <a:rPr lang="en-US" smtClean="0"/>
              <a:t> </a:t>
            </a:r>
            <a:r>
              <a:rPr lang="en-US" err="1" smtClean="0"/>
              <a:t>terlihat</a:t>
            </a:r>
            <a:r>
              <a:rPr lang="en-US" smtClean="0"/>
              <a:t> </a:t>
            </a:r>
            <a:r>
              <a:rPr lang="en-US" err="1" smtClean="0"/>
              <a:t>sehat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tidak</a:t>
            </a:r>
            <a:r>
              <a:rPr lang="en-US" smtClean="0"/>
              <a:t> </a:t>
            </a:r>
            <a:r>
              <a:rPr lang="en-US" err="1" smtClean="0"/>
              <a:t>keriput</a:t>
            </a:r>
            <a:r>
              <a:rPr lang="en-US" smtClean="0"/>
              <a:t>.</a:t>
            </a:r>
          </a:p>
          <a:p>
            <a:endParaRPr lang="en-US" smtClean="0"/>
          </a:p>
          <a:p>
            <a:r>
              <a:rPr lang="en-US" err="1" smtClean="0"/>
              <a:t>Pertumbuhan</a:t>
            </a:r>
            <a:r>
              <a:rPr lang="en-US" smtClean="0"/>
              <a:t> </a:t>
            </a:r>
            <a:r>
              <a:rPr lang="en-US" err="1" smtClean="0"/>
              <a:t>rambut</a:t>
            </a:r>
            <a:r>
              <a:rPr lang="en-US" smtClean="0"/>
              <a:t> </a:t>
            </a:r>
            <a:r>
              <a:rPr lang="en-US" err="1" smtClean="0"/>
              <a:t>dipengaruhi</a:t>
            </a:r>
            <a:r>
              <a:rPr lang="en-US" smtClean="0"/>
              <a:t> </a:t>
            </a:r>
            <a:r>
              <a:rPr lang="en-US" err="1" smtClean="0"/>
              <a:t>oleh</a:t>
            </a:r>
            <a:r>
              <a:rPr lang="en-US" smtClean="0"/>
              <a:t> protein. </a:t>
            </a:r>
          </a:p>
          <a:p>
            <a:r>
              <a:rPr lang="en-US" smtClean="0"/>
              <a:t>L-</a:t>
            </a:r>
            <a:r>
              <a:rPr lang="en-US" err="1" smtClean="0"/>
              <a:t>Cysteine</a:t>
            </a:r>
            <a:r>
              <a:rPr lang="en-US" smtClean="0"/>
              <a:t> </a:t>
            </a:r>
            <a:r>
              <a:rPr lang="en-US" err="1" smtClean="0"/>
              <a:t>merupakan</a:t>
            </a:r>
            <a:r>
              <a:rPr lang="en-US" smtClean="0"/>
              <a:t> </a:t>
            </a:r>
            <a:r>
              <a:rPr lang="en-US" err="1" smtClean="0"/>
              <a:t>asam</a:t>
            </a:r>
            <a:r>
              <a:rPr lang="en-US" smtClean="0"/>
              <a:t> amino yang </a:t>
            </a:r>
            <a:r>
              <a:rPr lang="en-US" err="1" smtClean="0"/>
              <a:t>dapat</a:t>
            </a:r>
            <a:endParaRPr lang="en-US" smtClean="0"/>
          </a:p>
          <a:p>
            <a:r>
              <a:rPr lang="en-US" err="1" smtClean="0"/>
              <a:t>mempengaruhi</a:t>
            </a:r>
            <a:r>
              <a:rPr lang="en-US" smtClean="0"/>
              <a:t> </a:t>
            </a:r>
            <a:r>
              <a:rPr lang="en-US" err="1" smtClean="0"/>
              <a:t>pertumbuhan</a:t>
            </a:r>
            <a:r>
              <a:rPr lang="en-US" smtClean="0"/>
              <a:t> </a:t>
            </a:r>
            <a:r>
              <a:rPr lang="en-US" err="1" smtClean="0"/>
              <a:t>rambut,dan</a:t>
            </a:r>
            <a:r>
              <a:rPr lang="en-US" smtClean="0"/>
              <a:t> </a:t>
            </a:r>
            <a:r>
              <a:rPr lang="en-US" err="1" smtClean="0"/>
              <a:t>mencegah</a:t>
            </a:r>
            <a:endParaRPr lang="en-US" smtClean="0"/>
          </a:p>
          <a:p>
            <a:r>
              <a:rPr lang="en-US" err="1" smtClean="0"/>
              <a:t>kerontokan</a:t>
            </a:r>
            <a:r>
              <a:rPr lang="en-US" smtClean="0"/>
              <a:t> </a:t>
            </a:r>
            <a:r>
              <a:rPr lang="en-US" err="1" smtClean="0"/>
              <a:t>rambut</a:t>
            </a:r>
            <a:r>
              <a:rPr lang="en-US" smtClean="0"/>
              <a:t>.</a:t>
            </a:r>
          </a:p>
          <a:p>
            <a:endParaRPr lang="en-US" smtClean="0"/>
          </a:p>
          <a:p>
            <a:r>
              <a:rPr lang="en-US" err="1" smtClean="0"/>
              <a:t>Agrinine</a:t>
            </a:r>
            <a:r>
              <a:rPr lang="en-US" smtClean="0"/>
              <a:t> </a:t>
            </a:r>
            <a:r>
              <a:rPr lang="en-US" err="1" smtClean="0"/>
              <a:t>pada</a:t>
            </a:r>
            <a:r>
              <a:rPr lang="en-US" smtClean="0"/>
              <a:t> PESE </a:t>
            </a:r>
            <a:r>
              <a:rPr lang="en-US" err="1" smtClean="0"/>
              <a:t>juga</a:t>
            </a:r>
            <a:r>
              <a:rPr lang="en-US" smtClean="0"/>
              <a:t> </a:t>
            </a:r>
            <a:r>
              <a:rPr lang="en-US" err="1" smtClean="0"/>
              <a:t>mempengaruhi</a:t>
            </a:r>
            <a:r>
              <a:rPr lang="en-US" smtClean="0"/>
              <a:t> </a:t>
            </a:r>
            <a:r>
              <a:rPr lang="en-US" err="1" smtClean="0"/>
              <a:t>siklus</a:t>
            </a:r>
            <a:r>
              <a:rPr lang="en-US" smtClean="0"/>
              <a:t> </a:t>
            </a:r>
          </a:p>
          <a:p>
            <a:r>
              <a:rPr lang="en-US" err="1" smtClean="0"/>
              <a:t>pertumbuhan</a:t>
            </a:r>
            <a:r>
              <a:rPr lang="en-US" smtClean="0"/>
              <a:t> </a:t>
            </a:r>
            <a:r>
              <a:rPr lang="en-US" err="1" smtClean="0"/>
              <a:t>rambut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57489" y="1511954"/>
            <a:ext cx="8229023" cy="54222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500" err="1" smtClean="0">
                <a:ea typeface="ＭＳ Ｐゴシック" pitchFamily="34" charset="-128"/>
              </a:rPr>
              <a:t>Berdasarkan</a:t>
            </a:r>
            <a:r>
              <a:rPr lang="en-US" sz="2500" smtClean="0">
                <a:ea typeface="ＭＳ Ｐゴシック" pitchFamily="34" charset="-128"/>
              </a:rPr>
              <a:t> testimonial-testimonial yang </a:t>
            </a:r>
            <a:r>
              <a:rPr lang="en-US" sz="2500" err="1" smtClean="0">
                <a:ea typeface="ＭＳ Ｐゴシック" pitchFamily="34" charset="-128"/>
              </a:rPr>
              <a:t>sudah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ada</a:t>
            </a:r>
            <a:endParaRPr lang="en-US" sz="250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ja-JP" altLang="en-US" sz="2500">
                <a:ea typeface="ＭＳ Ｐゴシック" pitchFamily="34" charset="-128"/>
              </a:rPr>
              <a:t>             </a:t>
            </a:r>
            <a:r>
              <a:rPr lang="ja-JP" altLang="en-US" sz="2500" smtClean="0">
                <a:ea typeface="ＭＳ Ｐゴシック" pitchFamily="34" charset="-128"/>
              </a:rPr>
              <a:t>“</a:t>
            </a:r>
            <a:r>
              <a:rPr lang="en-US" altLang="ja-JP" sz="2500" err="1" smtClean="0">
                <a:ea typeface="ＭＳ Ｐゴシック" pitchFamily="34" charset="-128"/>
              </a:rPr>
              <a:t>Mengapa</a:t>
            </a:r>
            <a:r>
              <a:rPr lang="en-US" altLang="ja-JP" sz="2500" smtClean="0">
                <a:ea typeface="ＭＳ Ｐゴシック" pitchFamily="34" charset="-128"/>
              </a:rPr>
              <a:t> </a:t>
            </a:r>
            <a:r>
              <a:rPr lang="en-US" altLang="ja-JP" sz="2500" err="1" smtClean="0">
                <a:ea typeface="ＭＳ Ｐゴシック" pitchFamily="34" charset="-128"/>
              </a:rPr>
              <a:t>hasilnya</a:t>
            </a:r>
            <a:r>
              <a:rPr lang="en-US" altLang="ja-JP" sz="2500" smtClean="0">
                <a:ea typeface="ＭＳ Ｐゴシック" pitchFamily="34" charset="-128"/>
              </a:rPr>
              <a:t> </a:t>
            </a:r>
            <a:r>
              <a:rPr lang="en-US" altLang="ja-JP" sz="2500" err="1" smtClean="0">
                <a:ea typeface="ＭＳ Ｐゴシック" pitchFamily="34" charset="-128"/>
              </a:rPr>
              <a:t>lebih</a:t>
            </a:r>
            <a:r>
              <a:rPr lang="en-US" altLang="ja-JP" sz="2500" smtClean="0">
                <a:ea typeface="ＭＳ Ｐゴシック" pitchFamily="34" charset="-128"/>
              </a:rPr>
              <a:t> </a:t>
            </a:r>
            <a:r>
              <a:rPr lang="en-US" altLang="ja-JP" sz="2500" err="1" smtClean="0">
                <a:ea typeface="ＭＳ Ｐゴシック" pitchFamily="34" charset="-128"/>
              </a:rPr>
              <a:t>baik</a:t>
            </a:r>
            <a:r>
              <a:rPr lang="en-US" altLang="ja-JP" sz="2500" smtClean="0">
                <a:ea typeface="ＭＳ Ｐゴシック" pitchFamily="34" charset="-128"/>
              </a:rPr>
              <a:t> </a:t>
            </a:r>
            <a:r>
              <a:rPr lang="en-US" altLang="ja-JP" sz="2500" err="1" smtClean="0">
                <a:ea typeface="ＭＳ Ｐゴシック" pitchFamily="34" charset="-128"/>
              </a:rPr>
              <a:t>daripada</a:t>
            </a:r>
            <a:r>
              <a:rPr lang="en-US" altLang="ja-JP" sz="2500" smtClean="0">
                <a:ea typeface="ＭＳ Ｐゴシック" pitchFamily="34" charset="-128"/>
              </a:rPr>
              <a:t> yang </a:t>
            </a:r>
            <a:r>
              <a:rPr lang="en-US" altLang="ja-JP" sz="2500" err="1" smtClean="0">
                <a:ea typeface="ＭＳ Ｐゴシック" pitchFamily="34" charset="-128"/>
              </a:rPr>
              <a:t>semula</a:t>
            </a:r>
            <a:r>
              <a:rPr lang="en-US" altLang="ja-JP" sz="2500" smtClean="0">
                <a:ea typeface="ＭＳ Ｐゴシック" pitchFamily="34" charset="-128"/>
              </a:rPr>
              <a:t> </a:t>
            </a:r>
            <a:r>
              <a:rPr lang="en-US" altLang="ja-JP" sz="2500" err="1" smtClean="0">
                <a:ea typeface="ＭＳ Ｐゴシック" pitchFamily="34" charset="-128"/>
              </a:rPr>
              <a:t>diperkirakan</a:t>
            </a:r>
            <a:r>
              <a:rPr lang="en-US" altLang="ja-JP" sz="2500" smtClean="0">
                <a:ea typeface="ＭＳ Ｐゴシック" pitchFamily="34" charset="-128"/>
              </a:rPr>
              <a:t>?”</a:t>
            </a:r>
            <a:endParaRPr lang="en-US" altLang="ja-JP" sz="250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altLang="ja-JP" sz="2500">
                <a:ea typeface="ＭＳ Ｐゴシック" pitchFamily="34" charset="-128"/>
              </a:rPr>
              <a:t>Dr. </a:t>
            </a:r>
            <a:r>
              <a:rPr lang="en-US" altLang="ja-JP" sz="2500" err="1">
                <a:ea typeface="ＭＳ Ｐゴシック" pitchFamily="34" charset="-128"/>
              </a:rPr>
              <a:t>Juzer</a:t>
            </a:r>
            <a:r>
              <a:rPr lang="en-US" altLang="ja-JP" sz="2500">
                <a:ea typeface="ＭＳ Ｐゴシック" pitchFamily="34" charset="-128"/>
              </a:rPr>
              <a:t>, </a:t>
            </a:r>
            <a:r>
              <a:rPr lang="en-US" altLang="ja-JP" sz="2500" err="1" smtClean="0">
                <a:ea typeface="ＭＳ Ｐゴシック" pitchFamily="34" charset="-128"/>
              </a:rPr>
              <a:t>seorang</a:t>
            </a:r>
            <a:r>
              <a:rPr lang="en-US" altLang="ja-JP" sz="2500" smtClean="0">
                <a:ea typeface="ＭＳ Ｐゴシック" pitchFamily="34" charset="-128"/>
              </a:rPr>
              <a:t> </a:t>
            </a:r>
            <a:r>
              <a:rPr lang="en-US" altLang="ja-JP" sz="2500">
                <a:ea typeface="ＭＳ Ｐゴシック" pitchFamily="34" charset="-128"/>
              </a:rPr>
              <a:t>PHD </a:t>
            </a:r>
            <a:r>
              <a:rPr lang="en-US" altLang="ja-JP" sz="2500" err="1" smtClean="0">
                <a:ea typeface="ＭＳ Ｐゴシック" pitchFamily="34" charset="-128"/>
              </a:rPr>
              <a:t>dari</a:t>
            </a:r>
            <a:r>
              <a:rPr lang="en-US" altLang="ja-JP" sz="2500" smtClean="0">
                <a:ea typeface="ＭＳ Ｐゴシック" pitchFamily="34" charset="-128"/>
              </a:rPr>
              <a:t> </a:t>
            </a:r>
            <a:r>
              <a:rPr lang="en-US" altLang="ja-JP" sz="2500" err="1" smtClean="0">
                <a:ea typeface="ＭＳ Ｐゴシック" pitchFamily="34" charset="-128"/>
              </a:rPr>
              <a:t>jurusan</a:t>
            </a:r>
            <a:r>
              <a:rPr lang="en-US" altLang="ja-JP" sz="2500" smtClean="0">
                <a:ea typeface="ＭＳ Ｐゴシック" pitchFamily="34" charset="-128"/>
              </a:rPr>
              <a:t> </a:t>
            </a:r>
            <a:r>
              <a:rPr lang="en-US" altLang="ja-JP" sz="2500" err="1" smtClean="0">
                <a:ea typeface="ＭＳ Ｐゴシック" pitchFamily="34" charset="-128"/>
              </a:rPr>
              <a:t>teknik</a:t>
            </a:r>
            <a:r>
              <a:rPr lang="en-US" altLang="ja-JP" sz="2500" smtClean="0">
                <a:ea typeface="ＭＳ Ｐゴシック" pitchFamily="34" charset="-128"/>
              </a:rPr>
              <a:t> / </a:t>
            </a:r>
            <a:r>
              <a:rPr lang="en-US" altLang="ja-JP" sz="2500" err="1" smtClean="0">
                <a:ea typeface="ＭＳ Ｐゴシック" pitchFamily="34" charset="-128"/>
              </a:rPr>
              <a:t>sains</a:t>
            </a:r>
            <a:r>
              <a:rPr lang="en-US" altLang="ja-JP" sz="2500" smtClean="0">
                <a:ea typeface="ＭＳ Ｐゴシック" pitchFamily="34" charset="-128"/>
              </a:rPr>
              <a:t> </a:t>
            </a:r>
            <a:r>
              <a:rPr lang="en-US" altLang="ja-JP" sz="2500" err="1" smtClean="0">
                <a:ea typeface="ＭＳ Ｐゴシック" pitchFamily="34" charset="-128"/>
              </a:rPr>
              <a:t>kimia</a:t>
            </a:r>
            <a:r>
              <a:rPr lang="en-US" altLang="ja-JP" sz="2500" smtClean="0">
                <a:ea typeface="ＭＳ Ｐゴシック" pitchFamily="34" charset="-128"/>
              </a:rPr>
              <a:t>. </a:t>
            </a:r>
            <a:endParaRPr lang="en-US" altLang="ja-JP" sz="2500">
              <a:ea typeface="ＭＳ Ｐゴシック" pitchFamily="34" charset="-128"/>
            </a:endParaRPr>
          </a:p>
          <a:p>
            <a:pPr marL="0" indent="0">
              <a:buNone/>
            </a:pPr>
            <a:endParaRPr lang="en-US" altLang="ja-JP" sz="250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altLang="ja-JP" sz="2500" smtClean="0">
                <a:ea typeface="ＭＳ Ｐゴシック" pitchFamily="34" charset="-128"/>
              </a:rPr>
              <a:t>JAWABANNYA: Peptide </a:t>
            </a:r>
            <a:r>
              <a:rPr lang="en-US" altLang="ja-JP" sz="2500" err="1" smtClean="0">
                <a:ea typeface="ＭＳ Ｐゴシック" pitchFamily="34" charset="-128"/>
              </a:rPr>
              <a:t>pada</a:t>
            </a:r>
            <a:r>
              <a:rPr lang="en-US" altLang="ja-JP" sz="2500" smtClean="0">
                <a:ea typeface="ＭＳ Ｐゴシック" pitchFamily="34" charset="-128"/>
              </a:rPr>
              <a:t> </a:t>
            </a:r>
            <a:r>
              <a:rPr lang="en-US" altLang="ja-JP" sz="2500" err="1" smtClean="0">
                <a:ea typeface="ＭＳ Ｐゴシック" pitchFamily="34" charset="-128"/>
              </a:rPr>
              <a:t>asam</a:t>
            </a:r>
            <a:r>
              <a:rPr lang="en-US" altLang="ja-JP" sz="2500" smtClean="0">
                <a:ea typeface="ＭＳ Ｐゴシック" pitchFamily="34" charset="-128"/>
              </a:rPr>
              <a:t> amino </a:t>
            </a:r>
            <a:r>
              <a:rPr lang="en-US" altLang="ja-JP" sz="2500" err="1" smtClean="0">
                <a:ea typeface="ＭＳ Ｐゴシック" pitchFamily="34" charset="-128"/>
              </a:rPr>
              <a:t>dan</a:t>
            </a:r>
            <a:r>
              <a:rPr lang="en-US" altLang="ja-JP" sz="2500" smtClean="0">
                <a:ea typeface="ＭＳ Ｐゴシック" pitchFamily="34" charset="-128"/>
              </a:rPr>
              <a:t> FGF.</a:t>
            </a:r>
            <a:endParaRPr lang="en-US" altLang="ja-JP" sz="250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500" err="1" smtClean="0">
                <a:ea typeface="ＭＳ Ｐゴシック" pitchFamily="34" charset="-128"/>
              </a:rPr>
              <a:t>Satu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kunci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keberhasilan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terdapat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pada</a:t>
            </a:r>
            <a:r>
              <a:rPr lang="en-US" sz="2500" smtClean="0">
                <a:ea typeface="ＭＳ Ｐゴシック" pitchFamily="34" charset="-128"/>
              </a:rPr>
              <a:t> FGF yang </a:t>
            </a:r>
            <a:r>
              <a:rPr lang="en-US" sz="2500" err="1" smtClean="0">
                <a:ea typeface="ＭＳ Ｐゴシック" pitchFamily="34" charset="-128"/>
              </a:rPr>
              <a:t>terkandung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di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dalam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laminine</a:t>
            </a:r>
            <a:endParaRPr lang="en-US" sz="250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500" smtClean="0">
                <a:ea typeface="ＭＳ Ｐゴシック" pitchFamily="34" charset="-128"/>
              </a:rPr>
              <a:t>FGF </a:t>
            </a:r>
            <a:r>
              <a:rPr lang="en-US" sz="2500" err="1" smtClean="0">
                <a:ea typeface="ＭＳ Ｐゴシック" pitchFamily="34" charset="-128"/>
              </a:rPr>
              <a:t>dihasilkan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dalam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jumlah</a:t>
            </a:r>
            <a:r>
              <a:rPr lang="en-US" sz="2500" smtClean="0">
                <a:ea typeface="ＭＳ Ｐゴシック" pitchFamily="34" charset="-128"/>
              </a:rPr>
              <a:t> yang </a:t>
            </a:r>
            <a:r>
              <a:rPr lang="en-US" sz="2500" err="1" smtClean="0">
                <a:ea typeface="ＭＳ Ｐゴシック" pitchFamily="34" charset="-128"/>
              </a:rPr>
              <a:t>sangat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banyak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ketika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proses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pembentukan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kehidupan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dalam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rahim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terjadi</a:t>
            </a:r>
            <a:endParaRPr lang="en-US" sz="250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500" smtClean="0">
                <a:ea typeface="ＭＳ Ｐゴシック" pitchFamily="34" charset="-128"/>
              </a:rPr>
              <a:t>FGF </a:t>
            </a:r>
            <a:r>
              <a:rPr lang="en-US" sz="2500" err="1" smtClean="0">
                <a:ea typeface="ＭＳ Ｐゴシック" pitchFamily="34" charset="-128"/>
              </a:rPr>
              <a:t>tidak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ada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di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dalam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tubuh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manusia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b="1" smtClean="0">
                <a:ea typeface="ＭＳ Ｐゴシック" pitchFamily="34" charset="-128"/>
              </a:rPr>
              <a:t>‘</a:t>
            </a:r>
            <a:r>
              <a:rPr lang="en-US" sz="2500" b="1" err="1" smtClean="0">
                <a:ea typeface="ＭＳ Ｐゴシック" pitchFamily="34" charset="-128"/>
              </a:rPr>
              <a:t>dewasa</a:t>
            </a:r>
            <a:r>
              <a:rPr lang="en-US" sz="2500" b="1" smtClean="0">
                <a:ea typeface="ＭＳ Ｐゴシック" pitchFamily="34" charset="-128"/>
              </a:rPr>
              <a:t>’</a:t>
            </a:r>
            <a:endParaRPr lang="en-US" sz="250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500" smtClean="0">
                <a:ea typeface="ＭＳ Ｐゴシック" pitchFamily="34" charset="-128"/>
              </a:rPr>
              <a:t>FGF </a:t>
            </a:r>
            <a:r>
              <a:rPr lang="en-US" sz="2500" err="1" smtClean="0">
                <a:ea typeface="ＭＳ Ｐゴシック" pitchFamily="34" charset="-128"/>
              </a:rPr>
              <a:t>pertama</a:t>
            </a:r>
            <a:r>
              <a:rPr lang="en-US" sz="2500" smtClean="0">
                <a:ea typeface="ＭＳ Ｐゴシック" pitchFamily="34" charset="-128"/>
              </a:rPr>
              <a:t> kali </a:t>
            </a:r>
            <a:r>
              <a:rPr lang="en-US" sz="2500" err="1" smtClean="0">
                <a:ea typeface="ＭＳ Ｐゴシック" pitchFamily="34" charset="-128"/>
              </a:rPr>
              <a:t>ditemukan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pada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awal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tahun</a:t>
            </a:r>
            <a:r>
              <a:rPr lang="en-US" sz="2500" smtClean="0">
                <a:ea typeface="ＭＳ Ｐゴシック" pitchFamily="34" charset="-128"/>
              </a:rPr>
              <a:t> 1970-an </a:t>
            </a:r>
            <a:r>
              <a:rPr lang="en-US" sz="2500" err="1" smtClean="0">
                <a:ea typeface="ＭＳ Ｐゴシック" pitchFamily="34" charset="-128"/>
              </a:rPr>
              <a:t>dalam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bentuk</a:t>
            </a:r>
            <a:r>
              <a:rPr lang="en-US" sz="2500" smtClean="0">
                <a:ea typeface="ＭＳ Ｐゴシック" pitchFamily="34" charset="-128"/>
              </a:rPr>
              <a:t> pro-embryonic stem cells</a:t>
            </a:r>
            <a:endParaRPr lang="en-US" altLang="ja-JP" sz="2500">
              <a:ea typeface="ＭＳ Ｐゴシック" pitchFamily="34" charset="-128"/>
            </a:endParaRPr>
          </a:p>
          <a:p>
            <a:pPr marL="0" indent="0">
              <a:buNone/>
            </a:pPr>
            <a:endParaRPr lang="en-US" altLang="ja-JP" sz="250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500" err="1" smtClean="0">
                <a:ea typeface="ＭＳ Ｐゴシック" pitchFamily="34" charset="-128"/>
              </a:rPr>
              <a:t>Ilmuwan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sudah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melakukan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penelitian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akan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efek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dan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hasil</a:t>
            </a:r>
            <a:r>
              <a:rPr lang="en-US" sz="2500" smtClean="0">
                <a:ea typeface="ＭＳ Ｐゴシック" pitchFamily="34" charset="-128"/>
              </a:rPr>
              <a:t> yang </a:t>
            </a:r>
            <a:r>
              <a:rPr lang="en-US" sz="2500" err="1" smtClean="0">
                <a:ea typeface="ＭＳ Ｐゴシック" pitchFamily="34" charset="-128"/>
              </a:rPr>
              <a:t>terjadi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pada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saat</a:t>
            </a:r>
            <a:r>
              <a:rPr lang="en-US" sz="2500" smtClean="0">
                <a:ea typeface="ＭＳ Ｐゴシック" pitchFamily="34" charset="-128"/>
              </a:rPr>
              <a:t> FGF </a:t>
            </a:r>
            <a:r>
              <a:rPr lang="en-US" sz="2500" b="1" err="1" smtClean="0">
                <a:ea typeface="ＭＳ Ｐゴシック" pitchFamily="34" charset="-128"/>
              </a:rPr>
              <a:t>dimasukkan</a:t>
            </a:r>
            <a:r>
              <a:rPr lang="en-US" sz="2500" b="1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ke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dalam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beberapa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bagian</a:t>
            </a:r>
            <a:r>
              <a:rPr lang="en-US" sz="2500" smtClean="0">
                <a:ea typeface="ＭＳ Ｐゴシック" pitchFamily="34" charset="-128"/>
              </a:rPr>
              <a:t> </a:t>
            </a:r>
            <a:r>
              <a:rPr lang="en-US" sz="2500" err="1" smtClean="0">
                <a:ea typeface="ＭＳ Ｐゴシック" pitchFamily="34" charset="-128"/>
              </a:rPr>
              <a:t>tubuh</a:t>
            </a:r>
            <a:r>
              <a:rPr lang="en-US" sz="2500" smtClean="0">
                <a:ea typeface="ＭＳ Ｐゴシック" pitchFamily="34" charset="-128"/>
              </a:rPr>
              <a:t> yang </a:t>
            </a:r>
            <a:r>
              <a:rPr lang="en-US" sz="2500" err="1" smtClean="0">
                <a:ea typeface="ＭＳ Ｐゴシック" pitchFamily="34" charset="-128"/>
              </a:rPr>
              <a:t>berbeda</a:t>
            </a:r>
            <a:r>
              <a:rPr lang="en-US" sz="2500" smtClean="0">
                <a:ea typeface="ＭＳ Ｐゴシック" pitchFamily="34" charset="-128"/>
              </a:rPr>
              <a:t>.</a:t>
            </a:r>
            <a:endParaRPr lang="en-US" sz="2500"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2500"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2500">
              <a:ea typeface="ＭＳ Ｐゴシック" pitchFamily="34" charset="-128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1206"/>
            <a:ext cx="9144000" cy="12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3900" b="1" err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Hasilnya</a:t>
            </a:r>
            <a:r>
              <a:rPr lang="en-US" sz="3900" b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900" b="1" err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melebihi</a:t>
            </a:r>
            <a:r>
              <a:rPr lang="en-US" sz="3900" b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900" b="1" err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dari</a:t>
            </a:r>
            <a:r>
              <a:rPr lang="en-US" sz="3900" b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  <a:r>
              <a:rPr lang="en-US" sz="3900" b="1" err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semula</a:t>
            </a:r>
            <a:r>
              <a:rPr lang="en-US" sz="3900" b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 </a:t>
            </a:r>
          </a:p>
          <a:p>
            <a:pPr algn="ctr"/>
            <a:r>
              <a:rPr lang="en-US" sz="3900" b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Yang </a:t>
            </a:r>
            <a:r>
              <a:rPr lang="en-US" sz="3900" b="1" err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 charset="0"/>
              </a:rPr>
              <a:t>diperkirakan</a:t>
            </a:r>
            <a:endParaRPr lang="en-US" sz="3900" b="1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8658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smtClean="0">
                <a:solidFill>
                  <a:schemeClr val="accent6">
                    <a:lumMod val="75000"/>
                  </a:schemeClr>
                </a:solidFill>
              </a:rPr>
              <a:t>Liability Insurance</a:t>
            </a:r>
            <a:endParaRPr lang="en-US" sz="28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G:\lifepharm project\lamin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2133601"/>
            <a:ext cx="4267199" cy="10711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3657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PRODUCT liability INSURANCE </a:t>
            </a:r>
            <a:r>
              <a:rPr lang="en-US" smtClean="0"/>
              <a:t>- </a:t>
            </a:r>
            <a:r>
              <a:rPr lang="en-US" err="1" smtClean="0"/>
              <a:t>Produk</a:t>
            </a:r>
            <a:r>
              <a:rPr lang="en-US" smtClean="0"/>
              <a:t> </a:t>
            </a:r>
            <a:r>
              <a:rPr lang="en-US" err="1" smtClean="0"/>
              <a:t>Laminine</a:t>
            </a:r>
            <a:r>
              <a:rPr lang="en-US" smtClean="0"/>
              <a:t> </a:t>
            </a:r>
            <a:r>
              <a:rPr lang="en-US" err="1" smtClean="0"/>
              <a:t>memiliki</a:t>
            </a:r>
            <a:r>
              <a:rPr lang="en-US" smtClean="0"/>
              <a:t> CERTIFICATE OF liability </a:t>
            </a:r>
          </a:p>
          <a:p>
            <a:r>
              <a:rPr lang="en-US" smtClean="0"/>
              <a:t>INSURANCE (EIC) </a:t>
            </a:r>
            <a:r>
              <a:rPr lang="en-US" err="1" smtClean="0"/>
              <a:t>di</a:t>
            </a:r>
            <a:r>
              <a:rPr lang="en-US" smtClean="0"/>
              <a:t> </a:t>
            </a:r>
            <a:r>
              <a:rPr lang="en-US" err="1" smtClean="0"/>
              <a:t>Amerika</a:t>
            </a:r>
            <a:r>
              <a:rPr lang="en-US" smtClean="0"/>
              <a:t> </a:t>
            </a:r>
            <a:r>
              <a:rPr lang="en-US" err="1" smtClean="0"/>
              <a:t>dengan</a:t>
            </a:r>
            <a:r>
              <a:rPr lang="en-US" smtClean="0"/>
              <a:t> </a:t>
            </a:r>
            <a:r>
              <a:rPr lang="en-US" err="1" smtClean="0"/>
              <a:t>nilai</a:t>
            </a:r>
            <a:r>
              <a:rPr lang="en-US" smtClean="0"/>
              <a:t> USD2, 000 000 (2 </a:t>
            </a:r>
            <a:r>
              <a:rPr lang="en-US" err="1" smtClean="0"/>
              <a:t>Juta</a:t>
            </a:r>
            <a:r>
              <a:rPr lang="en-US" smtClean="0"/>
              <a:t> Dollar </a:t>
            </a:r>
            <a:r>
              <a:rPr lang="en-US" err="1" smtClean="0"/>
              <a:t>Amerika</a:t>
            </a:r>
            <a:r>
              <a:rPr lang="en-US" smtClean="0"/>
              <a:t>).  </a:t>
            </a:r>
          </a:p>
          <a:p>
            <a:r>
              <a:rPr lang="en-US" err="1" smtClean="0"/>
              <a:t>Oleh</a:t>
            </a:r>
            <a:r>
              <a:rPr lang="en-US" smtClean="0"/>
              <a:t> </a:t>
            </a:r>
            <a:r>
              <a:rPr lang="en-US" err="1" smtClean="0"/>
              <a:t>karena</a:t>
            </a:r>
            <a:r>
              <a:rPr lang="en-US" smtClean="0"/>
              <a:t> </a:t>
            </a:r>
            <a:r>
              <a:rPr lang="en-US" err="1" smtClean="0"/>
              <a:t>itu</a:t>
            </a:r>
            <a:r>
              <a:rPr lang="en-US" smtClean="0"/>
              <a:t>, </a:t>
            </a:r>
            <a:r>
              <a:rPr lang="en-US" err="1" smtClean="0"/>
              <a:t>tidak</a:t>
            </a:r>
            <a:r>
              <a:rPr lang="en-US" smtClean="0"/>
              <a:t> </a:t>
            </a:r>
            <a:r>
              <a:rPr lang="en-US" err="1" smtClean="0"/>
              <a:t>perlu</a:t>
            </a:r>
            <a:r>
              <a:rPr lang="en-US" smtClean="0"/>
              <a:t> </a:t>
            </a:r>
            <a:r>
              <a:rPr lang="en-US" err="1" smtClean="0"/>
              <a:t>khawatir</a:t>
            </a:r>
            <a:r>
              <a:rPr lang="en-US" smtClean="0"/>
              <a:t> </a:t>
            </a:r>
            <a:r>
              <a:rPr lang="en-US" err="1" smtClean="0"/>
              <a:t>apabila</a:t>
            </a:r>
            <a:r>
              <a:rPr lang="en-US" smtClean="0"/>
              <a:t> </a:t>
            </a:r>
            <a:r>
              <a:rPr lang="en-US" err="1" smtClean="0"/>
              <a:t>terjadi</a:t>
            </a:r>
            <a:r>
              <a:rPr lang="en-US" smtClean="0"/>
              <a:t> </a:t>
            </a:r>
            <a:r>
              <a:rPr lang="en-US" err="1" smtClean="0"/>
              <a:t>kemungkinan-kemungkinan</a:t>
            </a:r>
            <a:r>
              <a:rPr lang="en-US" smtClean="0"/>
              <a:t> </a:t>
            </a:r>
          </a:p>
          <a:p>
            <a:r>
              <a:rPr lang="en-US" smtClean="0"/>
              <a:t>yang </a:t>
            </a:r>
            <a:r>
              <a:rPr lang="en-US" err="1" smtClean="0"/>
              <a:t>tidak</a:t>
            </a:r>
            <a:r>
              <a:rPr lang="en-US" smtClean="0"/>
              <a:t> </a:t>
            </a:r>
            <a:r>
              <a:rPr lang="en-US" err="1" smtClean="0"/>
              <a:t>diinginkan</a:t>
            </a:r>
            <a:r>
              <a:rPr lang="en-US" smtClean="0"/>
              <a:t> </a:t>
            </a:r>
            <a:r>
              <a:rPr lang="en-US" err="1" smtClean="0"/>
              <a:t>setelah</a:t>
            </a:r>
            <a:r>
              <a:rPr lang="en-US" smtClean="0"/>
              <a:t> </a:t>
            </a:r>
            <a:r>
              <a:rPr lang="en-US" err="1" smtClean="0"/>
              <a:t>menkonsumsi</a:t>
            </a:r>
            <a:r>
              <a:rPr lang="en-US" smtClean="0"/>
              <a:t> </a:t>
            </a:r>
            <a:r>
              <a:rPr lang="en-US" err="1" smtClean="0"/>
              <a:t>produk</a:t>
            </a:r>
            <a:r>
              <a:rPr lang="en-US" smtClean="0"/>
              <a:t> </a:t>
            </a:r>
            <a:r>
              <a:rPr lang="en-US" err="1" smtClean="0"/>
              <a:t>ini</a:t>
            </a:r>
            <a:r>
              <a:rPr lang="en-US" smtClean="0"/>
              <a:t>.</a:t>
            </a:r>
            <a:endParaRPr lang="en-US"/>
          </a:p>
        </p:txBody>
      </p:sp>
      <p:pic>
        <p:nvPicPr>
          <p:cNvPr id="11266" name="Picture 2" descr="http://liabilityinsurancepublic.com/wp-content/uploads/2011/05/Legal_Ch3_Pt3_Liability_Insurance1.jpg"/>
          <p:cNvPicPr>
            <a:picLocks noChangeAspect="1" noChangeArrowheads="1"/>
          </p:cNvPicPr>
          <p:nvPr/>
        </p:nvPicPr>
        <p:blipFill>
          <a:blip r:embed="rId3">
            <a:biLevel thresh="50000"/>
          </a:blip>
          <a:srcRect/>
          <a:stretch>
            <a:fillRect/>
          </a:stretch>
        </p:blipFill>
        <p:spPr bwMode="auto">
          <a:xfrm rot="765599">
            <a:off x="5232923" y="1028340"/>
            <a:ext cx="3349925" cy="2219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lifepharm project\lamin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3352800" cy="841588"/>
          </a:xfrm>
          <a:prstGeom prst="rect">
            <a:avLst/>
          </a:prstGeom>
          <a:noFill/>
        </p:spPr>
      </p:pic>
      <p:pic>
        <p:nvPicPr>
          <p:cNvPr id="123906" name="Picture 2" descr="http://4.bp.blogspot.com/--gavq15HiWo/TjhIUW_AoSI/AAAAAAAAAEQ/iLYNrOA8dtg/s1600/fda-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04800"/>
            <a:ext cx="2743200" cy="1197313"/>
          </a:xfrm>
          <a:prstGeom prst="rect">
            <a:avLst/>
          </a:prstGeom>
          <a:noFill/>
        </p:spPr>
      </p:pic>
      <p:pic>
        <p:nvPicPr>
          <p:cNvPr id="123907" name="Picture 3" descr="J:\2011_12_29\IMG_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676400"/>
            <a:ext cx="2958786" cy="41386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3908" name="Picture 4" descr="J:\2011_12_29\IMG_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8916" y="1676400"/>
            <a:ext cx="2912084" cy="41386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" y="6019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/>
              <a:t>*FDA (Food and Drugs Association) </a:t>
            </a:r>
            <a:r>
              <a:rPr lang="en-US" i="1" err="1" smtClean="0"/>
              <a:t>adalah</a:t>
            </a:r>
            <a:r>
              <a:rPr lang="en-US" i="1" smtClean="0"/>
              <a:t> </a:t>
            </a:r>
            <a:r>
              <a:rPr lang="en-US" i="1" err="1" smtClean="0"/>
              <a:t>Badan</a:t>
            </a:r>
            <a:r>
              <a:rPr lang="en-US" i="1" smtClean="0"/>
              <a:t> </a:t>
            </a:r>
            <a:r>
              <a:rPr lang="en-US" i="1" err="1" smtClean="0"/>
              <a:t>Hukum</a:t>
            </a:r>
            <a:r>
              <a:rPr lang="en-US" i="1" smtClean="0"/>
              <a:t> </a:t>
            </a:r>
            <a:r>
              <a:rPr lang="en-US" i="1" err="1" smtClean="0"/>
              <a:t>Pengawas</a:t>
            </a:r>
            <a:r>
              <a:rPr lang="en-US" i="1" smtClean="0"/>
              <a:t> </a:t>
            </a:r>
            <a:r>
              <a:rPr lang="en-US" i="1" err="1" smtClean="0"/>
              <a:t>Obat</a:t>
            </a:r>
            <a:r>
              <a:rPr lang="en-US" i="1" smtClean="0"/>
              <a:t> </a:t>
            </a:r>
            <a:r>
              <a:rPr lang="en-US" i="1" err="1" smtClean="0"/>
              <a:t>dan</a:t>
            </a:r>
            <a:r>
              <a:rPr lang="en-US" i="1" smtClean="0"/>
              <a:t> </a:t>
            </a:r>
            <a:r>
              <a:rPr lang="en-US" i="1" err="1" smtClean="0"/>
              <a:t>Makanan</a:t>
            </a:r>
            <a:r>
              <a:rPr lang="en-US" i="1" smtClean="0"/>
              <a:t> </a:t>
            </a:r>
            <a:r>
              <a:rPr lang="en-US" i="1" err="1" smtClean="0"/>
              <a:t>dari</a:t>
            </a:r>
            <a:r>
              <a:rPr lang="en-US" i="1" smtClean="0"/>
              <a:t> </a:t>
            </a:r>
            <a:r>
              <a:rPr lang="en-US" i="1" err="1" smtClean="0"/>
              <a:t>Amerika</a:t>
            </a:r>
            <a:r>
              <a:rPr lang="en-US" i="1" smtClean="0"/>
              <a:t> </a:t>
            </a:r>
            <a:r>
              <a:rPr lang="en-US" i="1" err="1" smtClean="0"/>
              <a:t>Serikat</a:t>
            </a:r>
            <a:endParaRPr lang="en-US" i="1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5"/>
          <p:cNvSpPr txBox="1">
            <a:spLocks noChangeArrowheads="1"/>
          </p:cNvSpPr>
          <p:nvPr/>
        </p:nvSpPr>
        <p:spPr bwMode="auto">
          <a:xfrm>
            <a:off x="756227" y="1270468"/>
            <a:ext cx="765030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endParaRPr lang="en-US" sz="2800">
              <a:latin typeface="Futura Std Medium" charset="0"/>
            </a:endParaRP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417752" y="149989"/>
            <a:ext cx="8290330" cy="68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en-US" sz="3900" b="1" err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/>
              </a:rPr>
              <a:t>LifePharm</a:t>
            </a:r>
            <a:r>
              <a:rPr lang="en-US" sz="3900" b="1" smtClean="0">
                <a:solidFill>
                  <a:srgbClr val="FF7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/>
              </a:rPr>
              <a:t> Global Network Team</a:t>
            </a:r>
            <a:endParaRPr lang="en-US" sz="3900" b="1">
              <a:solidFill>
                <a:srgbClr val="FF7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43400" y="4267200"/>
            <a:ext cx="4343399" cy="240063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8" tIns="45709" rIns="91418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6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6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6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6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500" err="1" smtClean="0">
                <a:solidFill>
                  <a:srgbClr val="FF7E00"/>
                </a:solidFill>
                <a:latin typeface="Futura Std Medium"/>
                <a:cs typeface="Century Gothic"/>
              </a:rPr>
              <a:t>Mereka</a:t>
            </a:r>
            <a:r>
              <a:rPr lang="en-US" sz="2500" smtClean="0">
                <a:solidFill>
                  <a:srgbClr val="FF7E00"/>
                </a:solidFill>
                <a:latin typeface="Futura Std Medium"/>
                <a:cs typeface="Century Gothic"/>
              </a:rPr>
              <a:t> </a:t>
            </a:r>
            <a:r>
              <a:rPr lang="en-US" sz="2500" err="1" smtClean="0">
                <a:solidFill>
                  <a:srgbClr val="FF7E00"/>
                </a:solidFill>
                <a:latin typeface="Futura Std Medium"/>
                <a:cs typeface="Century Gothic"/>
              </a:rPr>
              <a:t>mengerti</a:t>
            </a:r>
            <a:r>
              <a:rPr lang="en-US" sz="2500" smtClean="0">
                <a:solidFill>
                  <a:srgbClr val="FF7E00"/>
                </a:solidFill>
                <a:latin typeface="Futura Std Medium"/>
                <a:cs typeface="Century Gothic"/>
              </a:rPr>
              <a:t> </a:t>
            </a:r>
            <a:r>
              <a:rPr lang="en-US" sz="2500" err="1" smtClean="0">
                <a:solidFill>
                  <a:srgbClr val="FF7E00"/>
                </a:solidFill>
                <a:latin typeface="Futura Std Medium"/>
                <a:cs typeface="Century Gothic"/>
              </a:rPr>
              <a:t>kapan</a:t>
            </a:r>
            <a:r>
              <a:rPr lang="en-US" sz="2500" smtClean="0">
                <a:solidFill>
                  <a:srgbClr val="FF7E00"/>
                </a:solidFill>
                <a:latin typeface="Futura Std Medium"/>
                <a:cs typeface="Century Gothic"/>
              </a:rPr>
              <a:t> </a:t>
            </a:r>
            <a:r>
              <a:rPr lang="en-US" sz="2500" err="1" smtClean="0">
                <a:solidFill>
                  <a:srgbClr val="FF7E00"/>
                </a:solidFill>
                <a:latin typeface="Futura Std Medium"/>
                <a:cs typeface="Century Gothic"/>
              </a:rPr>
              <a:t>waktu</a:t>
            </a:r>
            <a:r>
              <a:rPr lang="en-US" sz="2500" smtClean="0">
                <a:solidFill>
                  <a:srgbClr val="FF7E00"/>
                </a:solidFill>
                <a:latin typeface="Futura Std Medium"/>
                <a:cs typeface="Century Gothic"/>
              </a:rPr>
              <a:t> yang </a:t>
            </a:r>
            <a:r>
              <a:rPr lang="en-US" sz="2500" err="1" smtClean="0">
                <a:solidFill>
                  <a:srgbClr val="FF7E00"/>
                </a:solidFill>
                <a:latin typeface="Futura Std Medium"/>
                <a:cs typeface="Century Gothic"/>
              </a:rPr>
              <a:t>tepat</a:t>
            </a:r>
            <a:r>
              <a:rPr lang="en-US" sz="2500" smtClean="0">
                <a:solidFill>
                  <a:srgbClr val="FF7E00"/>
                </a:solidFill>
                <a:latin typeface="Futura Std Medium"/>
                <a:cs typeface="Century Gothic"/>
              </a:rPr>
              <a:t> </a:t>
            </a:r>
            <a:r>
              <a:rPr lang="en-US" sz="2500" err="1" smtClean="0">
                <a:solidFill>
                  <a:srgbClr val="FF7E00"/>
                </a:solidFill>
                <a:latin typeface="Futura Std Medium"/>
                <a:cs typeface="Century Gothic"/>
              </a:rPr>
              <a:t>dan</a:t>
            </a:r>
            <a:r>
              <a:rPr lang="en-US" sz="2500" smtClean="0">
                <a:solidFill>
                  <a:srgbClr val="FF7E00"/>
                </a:solidFill>
                <a:latin typeface="Futura Std Medium"/>
                <a:cs typeface="Century Gothic"/>
              </a:rPr>
              <a:t> </a:t>
            </a:r>
            <a:r>
              <a:rPr lang="en-US" sz="2500" err="1" smtClean="0">
                <a:solidFill>
                  <a:srgbClr val="FF7E00"/>
                </a:solidFill>
                <a:latin typeface="Futura Std Medium"/>
                <a:cs typeface="Century Gothic"/>
              </a:rPr>
              <a:t>telah</a:t>
            </a:r>
            <a:r>
              <a:rPr lang="en-US" sz="2500" smtClean="0">
                <a:solidFill>
                  <a:srgbClr val="FF7E00"/>
                </a:solidFill>
                <a:latin typeface="Futura Std Medium"/>
                <a:cs typeface="Century Gothic"/>
              </a:rPr>
              <a:t> </a:t>
            </a:r>
            <a:r>
              <a:rPr lang="en-US" sz="2500" err="1" smtClean="0">
                <a:solidFill>
                  <a:srgbClr val="FF7E00"/>
                </a:solidFill>
                <a:latin typeface="Futura Std Medium"/>
                <a:cs typeface="Century Gothic"/>
              </a:rPr>
              <a:t>dipersiapkan</a:t>
            </a:r>
            <a:r>
              <a:rPr lang="en-US" sz="2500" smtClean="0">
                <a:solidFill>
                  <a:srgbClr val="FF7E00"/>
                </a:solidFill>
                <a:latin typeface="Futura Std Medium"/>
                <a:cs typeface="Century Gothic"/>
              </a:rPr>
              <a:t> </a:t>
            </a:r>
            <a:r>
              <a:rPr lang="en-US" sz="2500" err="1" smtClean="0">
                <a:solidFill>
                  <a:srgbClr val="FF7E00"/>
                </a:solidFill>
                <a:latin typeface="Futura Std Medium"/>
                <a:cs typeface="Century Gothic"/>
              </a:rPr>
              <a:t>untuk</a:t>
            </a:r>
            <a:r>
              <a:rPr lang="en-US" sz="2500" smtClean="0">
                <a:solidFill>
                  <a:srgbClr val="FF7E00"/>
                </a:solidFill>
                <a:latin typeface="Futura Std Medium"/>
                <a:cs typeface="Century Gothic"/>
              </a:rPr>
              <a:t> </a:t>
            </a:r>
            <a:br>
              <a:rPr lang="en-US" sz="2500" smtClean="0">
                <a:solidFill>
                  <a:srgbClr val="FF7E00"/>
                </a:solidFill>
                <a:latin typeface="Futura Std Medium"/>
                <a:cs typeface="Century Gothic"/>
              </a:rPr>
            </a:br>
            <a:r>
              <a:rPr lang="en-US" sz="2500" smtClean="0">
                <a:solidFill>
                  <a:srgbClr val="FF7E00"/>
                </a:solidFill>
                <a:latin typeface="Futura Std Medium"/>
                <a:cs typeface="Century Gothic"/>
              </a:rPr>
              <a:t>GO PUBLIC !</a:t>
            </a:r>
          </a:p>
          <a:p>
            <a:pPr algn="ctr" eaLnBrk="1" hangingPunct="1">
              <a:defRPr/>
            </a:pPr>
            <a:r>
              <a:rPr lang="en-US" sz="2500" b="1" err="1" smtClean="0">
                <a:solidFill>
                  <a:srgbClr val="FF7E00"/>
                </a:solidFill>
                <a:latin typeface="Futura Std Medium"/>
                <a:cs typeface="Century Gothic"/>
              </a:rPr>
              <a:t>Andapun</a:t>
            </a:r>
            <a:r>
              <a:rPr lang="en-US" sz="2500" b="1" smtClean="0">
                <a:solidFill>
                  <a:srgbClr val="FF7E00"/>
                </a:solidFill>
                <a:latin typeface="Futura Std Medium"/>
                <a:cs typeface="Century Gothic"/>
              </a:rPr>
              <a:t> </a:t>
            </a:r>
            <a:r>
              <a:rPr lang="en-US" sz="2500" b="1" err="1" smtClean="0">
                <a:solidFill>
                  <a:srgbClr val="FF7E00"/>
                </a:solidFill>
                <a:latin typeface="Futura Std Medium"/>
                <a:cs typeface="Century Gothic"/>
              </a:rPr>
              <a:t>bisa</a:t>
            </a:r>
            <a:r>
              <a:rPr lang="en-US" sz="2500" b="1" smtClean="0">
                <a:solidFill>
                  <a:srgbClr val="FF7E00"/>
                </a:solidFill>
                <a:latin typeface="Futura Std Medium"/>
                <a:cs typeface="Century Gothic"/>
              </a:rPr>
              <a:t> </a:t>
            </a:r>
            <a:r>
              <a:rPr lang="en-US" sz="2500" b="1" err="1" smtClean="0">
                <a:solidFill>
                  <a:srgbClr val="FF7E00"/>
                </a:solidFill>
                <a:latin typeface="Futura Std Medium"/>
                <a:cs typeface="Century Gothic"/>
              </a:rPr>
              <a:t>bergabung</a:t>
            </a:r>
            <a:r>
              <a:rPr lang="en-US" sz="2500" b="1" smtClean="0">
                <a:solidFill>
                  <a:srgbClr val="FF7E00"/>
                </a:solidFill>
                <a:latin typeface="Futura Std Medium"/>
                <a:cs typeface="Century Gothic"/>
              </a:rPr>
              <a:t> </a:t>
            </a:r>
            <a:r>
              <a:rPr lang="en-US" sz="2500" b="1" err="1" smtClean="0">
                <a:solidFill>
                  <a:srgbClr val="FF7E00"/>
                </a:solidFill>
                <a:latin typeface="Futura Std Medium"/>
                <a:cs typeface="Century Gothic"/>
              </a:rPr>
              <a:t>dan</a:t>
            </a:r>
            <a:r>
              <a:rPr lang="en-US" sz="2500" b="1" smtClean="0">
                <a:solidFill>
                  <a:srgbClr val="FF7E00"/>
                </a:solidFill>
                <a:latin typeface="Futura Std Medium"/>
                <a:cs typeface="Century Gothic"/>
              </a:rPr>
              <a:t> </a:t>
            </a:r>
            <a:r>
              <a:rPr lang="en-US" sz="2500" b="1" err="1" smtClean="0">
                <a:solidFill>
                  <a:srgbClr val="FF7E00"/>
                </a:solidFill>
                <a:latin typeface="Futura Std Medium"/>
                <a:cs typeface="Century Gothic"/>
              </a:rPr>
              <a:t>sukses</a:t>
            </a:r>
            <a:r>
              <a:rPr lang="en-US" sz="2500" b="1" smtClean="0">
                <a:solidFill>
                  <a:srgbClr val="FF7E00"/>
                </a:solidFill>
                <a:latin typeface="Futura Std Medium"/>
                <a:cs typeface="Century Gothic"/>
              </a:rPr>
              <a:t> </a:t>
            </a:r>
            <a:r>
              <a:rPr lang="en-US" sz="2500" b="1" err="1" smtClean="0">
                <a:solidFill>
                  <a:srgbClr val="FF7E00"/>
                </a:solidFill>
                <a:latin typeface="Futura Std Medium"/>
                <a:cs typeface="Century Gothic"/>
              </a:rPr>
              <a:t>dengan</a:t>
            </a:r>
            <a:r>
              <a:rPr lang="en-US" sz="2500" b="1" smtClean="0">
                <a:solidFill>
                  <a:srgbClr val="FF7E00"/>
                </a:solidFill>
                <a:latin typeface="Futura Std Medium"/>
                <a:cs typeface="Century Gothic"/>
              </a:rPr>
              <a:t> </a:t>
            </a:r>
            <a:r>
              <a:rPr lang="en-US" sz="2500" b="1" err="1" smtClean="0">
                <a:solidFill>
                  <a:srgbClr val="FF7E00"/>
                </a:solidFill>
                <a:latin typeface="Futura Std Medium"/>
                <a:cs typeface="Century Gothic"/>
              </a:rPr>
              <a:t>kami</a:t>
            </a:r>
            <a:r>
              <a:rPr lang="en-US" sz="2500" b="1" smtClean="0">
                <a:solidFill>
                  <a:srgbClr val="FF7E00"/>
                </a:solidFill>
                <a:latin typeface="Futura Std Medium"/>
                <a:cs typeface="Century Gothic"/>
              </a:rPr>
              <a:t>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7503" y="1239100"/>
            <a:ext cx="4290580" cy="2803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200" y="872490"/>
            <a:ext cx="4267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 smtClean="0"/>
              <a:t>LifePharm</a:t>
            </a:r>
            <a:r>
              <a:rPr lang="en-US" smtClean="0"/>
              <a:t> Global Network </a:t>
            </a:r>
            <a:r>
              <a:rPr lang="en-US" err="1" smtClean="0"/>
              <a:t>resmi</a:t>
            </a:r>
            <a:r>
              <a:rPr lang="en-US" smtClean="0"/>
              <a:t> </a:t>
            </a:r>
            <a:r>
              <a:rPr lang="en-US" err="1" smtClean="0"/>
              <a:t>berdiri</a:t>
            </a:r>
            <a:r>
              <a:rPr lang="en-US" smtClean="0"/>
              <a:t> </a:t>
            </a:r>
            <a:r>
              <a:rPr lang="en-US" err="1" smtClean="0"/>
              <a:t>pada</a:t>
            </a:r>
            <a:r>
              <a:rPr lang="en-US" smtClean="0"/>
              <a:t> </a:t>
            </a:r>
            <a:r>
              <a:rPr lang="en-US" err="1" smtClean="0"/>
              <a:t>tahun</a:t>
            </a:r>
            <a:r>
              <a:rPr lang="en-US" smtClean="0"/>
              <a:t> 2011 </a:t>
            </a:r>
            <a:r>
              <a:rPr lang="en-US" err="1" smtClean="0"/>
              <a:t>oleh</a:t>
            </a:r>
            <a:r>
              <a:rPr lang="en-US" smtClean="0"/>
              <a:t> </a:t>
            </a:r>
            <a:r>
              <a:rPr lang="en-US" err="1" smtClean="0"/>
              <a:t>para</a:t>
            </a:r>
            <a:r>
              <a:rPr lang="en-US" smtClean="0"/>
              <a:t> </a:t>
            </a:r>
            <a:r>
              <a:rPr lang="en-US" err="1" smtClean="0"/>
              <a:t>kelompok</a:t>
            </a:r>
            <a:r>
              <a:rPr lang="en-US" smtClean="0"/>
              <a:t> promoter yang </a:t>
            </a:r>
            <a:r>
              <a:rPr lang="en-US" err="1" smtClean="0"/>
              <a:t>luar</a:t>
            </a:r>
            <a:r>
              <a:rPr lang="en-US" smtClean="0"/>
              <a:t> </a:t>
            </a:r>
            <a:r>
              <a:rPr lang="en-US" err="1" smtClean="0"/>
              <a:t>biasa</a:t>
            </a:r>
            <a:r>
              <a:rPr lang="en-US" smtClean="0"/>
              <a:t>, </a:t>
            </a:r>
            <a:r>
              <a:rPr lang="en-US" err="1" smtClean="0"/>
              <a:t>bersemangat</a:t>
            </a:r>
            <a:r>
              <a:rPr lang="en-US" smtClean="0"/>
              <a:t>,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beberapa</a:t>
            </a:r>
            <a:r>
              <a:rPr lang="en-US" smtClean="0"/>
              <a:t> </a:t>
            </a:r>
            <a:r>
              <a:rPr lang="en-US" err="1" smtClean="0"/>
              <a:t>kelompok</a:t>
            </a:r>
            <a:r>
              <a:rPr lang="en-US" smtClean="0"/>
              <a:t> individual lain yang </a:t>
            </a:r>
            <a:r>
              <a:rPr lang="en-US" err="1" smtClean="0"/>
              <a:t>memiliki</a:t>
            </a:r>
            <a:r>
              <a:rPr lang="en-US" smtClean="0"/>
              <a:t> </a:t>
            </a:r>
            <a:r>
              <a:rPr lang="en-US" err="1" smtClean="0"/>
              <a:t>satu</a:t>
            </a:r>
            <a:r>
              <a:rPr lang="en-US" smtClean="0"/>
              <a:t> </a:t>
            </a:r>
            <a:r>
              <a:rPr lang="en-US" err="1" smtClean="0"/>
              <a:t>tujuan</a:t>
            </a:r>
            <a:r>
              <a:rPr lang="en-US" smtClean="0"/>
              <a:t> </a:t>
            </a:r>
            <a:r>
              <a:rPr lang="en-US" err="1" smtClean="0"/>
              <a:t>yaitu</a:t>
            </a:r>
            <a:r>
              <a:rPr lang="en-US" smtClean="0"/>
              <a:t> </a:t>
            </a:r>
            <a:r>
              <a:rPr lang="en-US" err="1" smtClean="0"/>
              <a:t>dengan</a:t>
            </a:r>
            <a:r>
              <a:rPr lang="en-US" smtClean="0"/>
              <a:t> </a:t>
            </a:r>
            <a:r>
              <a:rPr lang="en-US" err="1" smtClean="0"/>
              <a:t>memberikan</a:t>
            </a:r>
            <a:r>
              <a:rPr lang="en-US" smtClean="0"/>
              <a:t> </a:t>
            </a:r>
            <a:r>
              <a:rPr lang="en-US" err="1" smtClean="0"/>
              <a:t>paradigma</a:t>
            </a:r>
            <a:r>
              <a:rPr lang="en-US" smtClean="0"/>
              <a:t> </a:t>
            </a:r>
            <a:r>
              <a:rPr lang="en-US" err="1" smtClean="0"/>
              <a:t>baru</a:t>
            </a:r>
            <a:r>
              <a:rPr lang="en-US" smtClean="0"/>
              <a:t> </a:t>
            </a:r>
            <a:r>
              <a:rPr lang="en-US" err="1" smtClean="0"/>
              <a:t>kepada</a:t>
            </a:r>
            <a:r>
              <a:rPr lang="en-US" smtClean="0"/>
              <a:t> </a:t>
            </a:r>
            <a:r>
              <a:rPr lang="en-US" err="1" smtClean="0"/>
              <a:t>para</a:t>
            </a:r>
            <a:r>
              <a:rPr lang="en-US" smtClean="0"/>
              <a:t> </a:t>
            </a:r>
            <a:r>
              <a:rPr lang="en-US" err="1" smtClean="0"/>
              <a:t>konsumen</a:t>
            </a:r>
            <a:r>
              <a:rPr lang="en-US" smtClean="0"/>
              <a:t> </a:t>
            </a:r>
            <a:r>
              <a:rPr lang="en-US" err="1" smtClean="0"/>
              <a:t>mengenai</a:t>
            </a:r>
            <a:r>
              <a:rPr lang="en-US" smtClean="0"/>
              <a:t> </a:t>
            </a:r>
            <a:r>
              <a:rPr lang="en-US" err="1" smtClean="0"/>
              <a:t>bisnis</a:t>
            </a:r>
            <a:r>
              <a:rPr lang="en-US" smtClean="0"/>
              <a:t> network marketing (MLM)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err="1" smtClean="0"/>
              <a:t>Dibawah</a:t>
            </a:r>
            <a:r>
              <a:rPr lang="en-US" smtClean="0"/>
              <a:t> </a:t>
            </a:r>
            <a:r>
              <a:rPr lang="en-US" err="1" smtClean="0"/>
              <a:t>tuntunan</a:t>
            </a:r>
            <a:r>
              <a:rPr lang="en-US" smtClean="0"/>
              <a:t> management, </a:t>
            </a:r>
            <a:r>
              <a:rPr lang="en-US" err="1" smtClean="0"/>
              <a:t>LifePharm</a:t>
            </a:r>
            <a:r>
              <a:rPr lang="en-US" smtClean="0"/>
              <a:t> Global Network </a:t>
            </a:r>
            <a:r>
              <a:rPr lang="en-US" err="1" smtClean="0"/>
              <a:t>ada</a:t>
            </a:r>
            <a:r>
              <a:rPr lang="en-US" smtClean="0"/>
              <a:t> </a:t>
            </a:r>
            <a:r>
              <a:rPr lang="en-US" err="1" smtClean="0"/>
              <a:t>berada</a:t>
            </a:r>
            <a:r>
              <a:rPr lang="en-US" smtClean="0"/>
              <a:t> </a:t>
            </a:r>
            <a:r>
              <a:rPr lang="en-US" err="1" smtClean="0"/>
              <a:t>pada</a:t>
            </a:r>
            <a:r>
              <a:rPr lang="en-US" smtClean="0"/>
              <a:t> </a:t>
            </a:r>
            <a:r>
              <a:rPr lang="en-US" err="1" smtClean="0"/>
              <a:t>posisi</a:t>
            </a:r>
            <a:r>
              <a:rPr lang="en-US" smtClean="0"/>
              <a:t> </a:t>
            </a:r>
            <a:r>
              <a:rPr lang="en-US" err="1" smtClean="0"/>
              <a:t>puncak</a:t>
            </a:r>
            <a:r>
              <a:rPr lang="en-US" smtClean="0"/>
              <a:t> </a:t>
            </a:r>
            <a:r>
              <a:rPr lang="en-US" err="1" smtClean="0"/>
              <a:t>dalam</a:t>
            </a:r>
            <a:r>
              <a:rPr lang="en-US" smtClean="0"/>
              <a:t> </a:t>
            </a:r>
            <a:r>
              <a:rPr lang="en-US" err="1" smtClean="0"/>
              <a:t>menawarkan</a:t>
            </a:r>
            <a:r>
              <a:rPr lang="en-US" smtClean="0"/>
              <a:t> </a:t>
            </a:r>
            <a:r>
              <a:rPr lang="en-US" err="1" smtClean="0"/>
              <a:t>suatu</a:t>
            </a:r>
            <a:r>
              <a:rPr lang="en-US" smtClean="0"/>
              <a:t> </a:t>
            </a:r>
            <a:r>
              <a:rPr lang="en-US" err="1" smtClean="0"/>
              <a:t>bisnis</a:t>
            </a:r>
            <a:r>
              <a:rPr lang="en-US" smtClean="0"/>
              <a:t> yang </a:t>
            </a:r>
            <a:r>
              <a:rPr lang="en-US" err="1" smtClean="0"/>
              <a:t>belum</a:t>
            </a:r>
            <a:r>
              <a:rPr lang="en-US" smtClean="0"/>
              <a:t> </a:t>
            </a:r>
            <a:r>
              <a:rPr lang="en-US" err="1" smtClean="0"/>
              <a:t>pernah</a:t>
            </a:r>
            <a:r>
              <a:rPr lang="en-US" smtClean="0"/>
              <a:t> </a:t>
            </a:r>
            <a:r>
              <a:rPr lang="en-US" err="1" smtClean="0"/>
              <a:t>ada</a:t>
            </a:r>
            <a:r>
              <a:rPr lang="en-US" smtClean="0"/>
              <a:t> </a:t>
            </a:r>
            <a:r>
              <a:rPr lang="en-US" err="1" smtClean="0"/>
              <a:t>di</a:t>
            </a:r>
            <a:r>
              <a:rPr lang="en-US" smtClean="0"/>
              <a:t> industry </a:t>
            </a:r>
            <a:r>
              <a:rPr lang="en-US" err="1" smtClean="0"/>
              <a:t>penjualan</a:t>
            </a:r>
            <a:r>
              <a:rPr lang="en-US" smtClean="0"/>
              <a:t> </a:t>
            </a:r>
            <a:r>
              <a:rPr lang="en-US" err="1" smtClean="0"/>
              <a:t>langsung</a:t>
            </a:r>
            <a:r>
              <a:rPr lang="en-US" smtClean="0"/>
              <a:t> </a:t>
            </a:r>
            <a:r>
              <a:rPr lang="en-US" err="1" smtClean="0"/>
              <a:t>ataupun</a:t>
            </a:r>
            <a:r>
              <a:rPr lang="en-US" smtClean="0"/>
              <a:t> </a:t>
            </a:r>
            <a:r>
              <a:rPr lang="en-US" err="1" smtClean="0"/>
              <a:t>jaringan</a:t>
            </a:r>
            <a:r>
              <a:rPr lang="en-US" smtClean="0"/>
              <a:t>, </a:t>
            </a:r>
            <a:r>
              <a:rPr lang="en-US" err="1" smtClean="0"/>
              <a:t>baik</a:t>
            </a:r>
            <a:r>
              <a:rPr lang="en-US" smtClean="0"/>
              <a:t> </a:t>
            </a:r>
            <a:r>
              <a:rPr lang="en-US" err="1" smtClean="0"/>
              <a:t>di</a:t>
            </a:r>
            <a:r>
              <a:rPr lang="en-US" smtClean="0"/>
              <a:t> </a:t>
            </a:r>
            <a:r>
              <a:rPr lang="en-US" err="1" smtClean="0"/>
              <a:t>Amerika</a:t>
            </a:r>
            <a:r>
              <a:rPr lang="en-US" smtClean="0"/>
              <a:t> </a:t>
            </a:r>
            <a:r>
              <a:rPr lang="en-US" err="1" smtClean="0"/>
              <a:t>Serikat</a:t>
            </a:r>
            <a:r>
              <a:rPr lang="en-US" smtClean="0"/>
              <a:t> </a:t>
            </a:r>
            <a:r>
              <a:rPr lang="en-US" err="1" smtClean="0"/>
              <a:t>maupun</a:t>
            </a:r>
            <a:r>
              <a:rPr lang="en-US" smtClean="0"/>
              <a:t> Negara lain </a:t>
            </a:r>
            <a:r>
              <a:rPr lang="en-US" err="1" smtClean="0"/>
              <a:t>di</a:t>
            </a:r>
            <a:r>
              <a:rPr lang="en-US" smtClean="0"/>
              <a:t> </a:t>
            </a:r>
            <a:r>
              <a:rPr lang="en-US" err="1" smtClean="0"/>
              <a:t>dunia</a:t>
            </a:r>
            <a:r>
              <a:rPr lang="en-US" smtClean="0"/>
              <a:t>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Tim management </a:t>
            </a:r>
            <a:r>
              <a:rPr lang="en-US" err="1" smtClean="0"/>
              <a:t>disini</a:t>
            </a:r>
            <a:r>
              <a:rPr lang="en-US" smtClean="0"/>
              <a:t> </a:t>
            </a:r>
            <a:r>
              <a:rPr lang="en-US" err="1" smtClean="0"/>
              <a:t>hadir</a:t>
            </a:r>
            <a:r>
              <a:rPr lang="en-US" smtClean="0"/>
              <a:t> </a:t>
            </a:r>
            <a:r>
              <a:rPr lang="en-US" err="1" smtClean="0"/>
              <a:t>dengan</a:t>
            </a:r>
            <a:r>
              <a:rPr lang="en-US" smtClean="0"/>
              <a:t> </a:t>
            </a:r>
            <a:r>
              <a:rPr lang="en-US" err="1" smtClean="0"/>
              <a:t>prinsip</a:t>
            </a:r>
            <a:r>
              <a:rPr lang="en-US" smtClean="0"/>
              <a:t> “Dari </a:t>
            </a:r>
            <a:r>
              <a:rPr lang="en-US" err="1" smtClean="0"/>
              <a:t>Anda</a:t>
            </a:r>
            <a:r>
              <a:rPr lang="en-US" smtClean="0"/>
              <a:t>, </a:t>
            </a:r>
            <a:r>
              <a:rPr lang="en-US" err="1" smtClean="0"/>
              <a:t>Untuk</a:t>
            </a:r>
            <a:r>
              <a:rPr lang="en-US" smtClean="0"/>
              <a:t> </a:t>
            </a:r>
            <a:r>
              <a:rPr lang="en-US" err="1" smtClean="0"/>
              <a:t>Anda</a:t>
            </a:r>
            <a:r>
              <a:rPr lang="en-US" smtClean="0"/>
              <a:t>”,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kesuksesan</a:t>
            </a:r>
            <a:r>
              <a:rPr lang="en-US" smtClean="0"/>
              <a:t> </a:t>
            </a:r>
            <a:r>
              <a:rPr lang="en-US" err="1" smtClean="0"/>
              <a:t>mereka</a:t>
            </a:r>
            <a:r>
              <a:rPr lang="en-US" smtClean="0"/>
              <a:t> </a:t>
            </a:r>
            <a:r>
              <a:rPr lang="en-US" err="1" smtClean="0"/>
              <a:t>didasarkan</a:t>
            </a:r>
            <a:r>
              <a:rPr lang="en-US" smtClean="0"/>
              <a:t> </a:t>
            </a:r>
            <a:r>
              <a:rPr lang="en-US" err="1" smtClean="0"/>
              <a:t>pada</a:t>
            </a:r>
            <a:r>
              <a:rPr lang="en-US" smtClean="0"/>
              <a:t> </a:t>
            </a:r>
            <a:r>
              <a:rPr lang="en-US" err="1" smtClean="0"/>
              <a:t>kesuksesan</a:t>
            </a:r>
            <a:r>
              <a:rPr lang="en-US" smtClean="0"/>
              <a:t> </a:t>
            </a:r>
            <a:r>
              <a:rPr lang="en-US" err="1" smtClean="0"/>
              <a:t>para</a:t>
            </a:r>
            <a:r>
              <a:rPr lang="en-US" smtClean="0"/>
              <a:t> </a:t>
            </a:r>
            <a:r>
              <a:rPr lang="en-US" err="1" smtClean="0"/>
              <a:t>distributornya</a:t>
            </a:r>
            <a:r>
              <a:rPr lang="en-US" smtClean="0"/>
              <a:t>.</a:t>
            </a:r>
            <a:endParaRPr lang="en-US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lifepharm project\lamin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49012"/>
            <a:ext cx="3352800" cy="841588"/>
          </a:xfrm>
          <a:prstGeom prst="rect">
            <a:avLst/>
          </a:prstGeom>
          <a:noFill/>
        </p:spPr>
      </p:pic>
      <p:pic>
        <p:nvPicPr>
          <p:cNvPr id="124930" name="Picture 2" descr="J:\2011_12_29\IMG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71600"/>
            <a:ext cx="3716808" cy="5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91440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600" b="1" smtClean="0">
                <a:solidFill>
                  <a:schemeClr val="accent6">
                    <a:lumMod val="75000"/>
                  </a:schemeClr>
                </a:solidFill>
              </a:rPr>
              <a:t>Sertifikasi Proses Produksi dari Departemen Kesehatan Amerika</a:t>
            </a:r>
            <a:endParaRPr lang="en-US" sz="26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lifepharm project\lamin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3352800" cy="8415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2819400"/>
            <a:ext cx="3657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600" b="1" smtClean="0">
                <a:solidFill>
                  <a:schemeClr val="accent6">
                    <a:lumMod val="75000"/>
                  </a:schemeClr>
                </a:solidFill>
              </a:rPr>
              <a:t>Sertifikat IFANCA (Halal) dari Kementrian Agama </a:t>
            </a:r>
          </a:p>
          <a:p>
            <a:r>
              <a:rPr lang="fi-FI" sz="2600" b="1" smtClean="0">
                <a:solidFill>
                  <a:schemeClr val="accent6">
                    <a:lumMod val="75000"/>
                  </a:schemeClr>
                </a:solidFill>
              </a:rPr>
              <a:t>Amerika Serikat</a:t>
            </a:r>
            <a:endParaRPr lang="en-US" sz="26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57200"/>
            <a:ext cx="4623459" cy="6014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905000"/>
            <a:ext cx="3714750" cy="311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G:\lifepharm project\lamin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74448"/>
            <a:ext cx="3352800" cy="8415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2688848"/>
            <a:ext cx="3657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600" b="1" smtClean="0">
                <a:solidFill>
                  <a:schemeClr val="accent6">
                    <a:lumMod val="75000"/>
                  </a:schemeClr>
                </a:solidFill>
              </a:rPr>
              <a:t>Sertifikat kesehatan dari</a:t>
            </a:r>
          </a:p>
          <a:p>
            <a:pPr algn="ctr"/>
            <a:r>
              <a:rPr lang="fi-FI" sz="2600" b="1" smtClean="0">
                <a:solidFill>
                  <a:schemeClr val="accent6">
                    <a:lumMod val="75000"/>
                  </a:schemeClr>
                </a:solidFill>
              </a:rPr>
              <a:t>Kementrian Kesehatan Malaysia</a:t>
            </a:r>
            <a:endParaRPr lang="en-US" sz="26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136648"/>
            <a:ext cx="3657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600" b="1" smtClean="0">
                <a:solidFill>
                  <a:schemeClr val="accent6">
                    <a:lumMod val="75000"/>
                  </a:schemeClr>
                </a:solidFill>
              </a:rPr>
              <a:t>No KKM:</a:t>
            </a:r>
            <a:br>
              <a:rPr lang="fi-FI" sz="2600" b="1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i-FI" sz="2600" b="1" smtClean="0">
                <a:solidFill>
                  <a:schemeClr val="accent6">
                    <a:lumMod val="75000"/>
                  </a:schemeClr>
                </a:solidFill>
              </a:rPr>
              <a:t>KKM163/S25Jld.113</a:t>
            </a:r>
            <a:endParaRPr lang="en-US" sz="26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lifepharm project\lamin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3352800" cy="8415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1983938"/>
            <a:ext cx="3657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600" b="1" smtClean="0">
                <a:solidFill>
                  <a:schemeClr val="accent6">
                    <a:lumMod val="75000"/>
                  </a:schemeClr>
                </a:solidFill>
              </a:rPr>
              <a:t>Sertifikat Penambahan Dokumen dari BPOM Indonesia</a:t>
            </a:r>
            <a:endParaRPr lang="en-US" sz="26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81000"/>
            <a:ext cx="4160038" cy="616683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lifepharm project\lamin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2209800" cy="61782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62200" y="152400"/>
            <a:ext cx="6324600" cy="68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r>
              <a:rPr lang="en-US" sz="3850" b="1" smtClean="0">
                <a:solidFill>
                  <a:srgbClr val="FF7E00"/>
                </a:solidFill>
                <a:latin typeface="Futura Std Medium" charset="0"/>
              </a:rPr>
              <a:t>Testimonial </a:t>
            </a:r>
            <a:r>
              <a:rPr lang="en-US" sz="3850" b="1" err="1" smtClean="0">
                <a:solidFill>
                  <a:srgbClr val="FF7E00"/>
                </a:solidFill>
                <a:latin typeface="Futura Std Medium" charset="0"/>
              </a:rPr>
              <a:t>dalam</a:t>
            </a:r>
            <a:r>
              <a:rPr lang="en-US" sz="3850" b="1" smtClean="0">
                <a:solidFill>
                  <a:srgbClr val="FF7E00"/>
                </a:solidFill>
                <a:latin typeface="Futura Std Medium" charset="0"/>
              </a:rPr>
              <a:t> </a:t>
            </a:r>
            <a:r>
              <a:rPr lang="en-US" sz="3850" b="1" err="1" smtClean="0">
                <a:solidFill>
                  <a:srgbClr val="FF7E00"/>
                </a:solidFill>
                <a:latin typeface="Futura Std Medium" charset="0"/>
              </a:rPr>
              <a:t>negeri</a:t>
            </a:r>
            <a:endParaRPr lang="en-US" sz="3850" b="1">
              <a:solidFill>
                <a:srgbClr val="FF7E00"/>
              </a:solidFill>
              <a:latin typeface="Futura Std Medium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143000"/>
            <a:ext cx="186884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842456"/>
            <a:ext cx="6019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err="1" smtClean="0"/>
              <a:t>Penyakit</a:t>
            </a:r>
            <a:r>
              <a:rPr lang="en-US" sz="1500" b="1" smtClean="0"/>
              <a:t> Fatigue syndrome &amp; tinnitus </a:t>
            </a:r>
            <a:r>
              <a:rPr lang="en-US" sz="1500" b="1" err="1" smtClean="0"/>
              <a:t>berangsur</a:t>
            </a:r>
            <a:r>
              <a:rPr lang="en-US" sz="1500" b="1" smtClean="0"/>
              <a:t> </a:t>
            </a:r>
            <a:r>
              <a:rPr lang="en-US" sz="1500" b="1" err="1" smtClean="0"/>
              <a:t>membaik</a:t>
            </a:r>
            <a:r>
              <a:rPr lang="en-US" sz="1500" b="1" smtClean="0"/>
              <a:t> </a:t>
            </a:r>
          </a:p>
          <a:p>
            <a:r>
              <a:rPr lang="en-US" sz="1500" smtClean="0"/>
              <a:t/>
            </a:r>
            <a:br>
              <a:rPr lang="en-US" sz="1500" smtClean="0"/>
            </a:br>
            <a:r>
              <a:rPr lang="en-US" sz="1500" err="1" smtClean="0"/>
              <a:t>Saat</a:t>
            </a:r>
            <a:r>
              <a:rPr lang="en-US" sz="1500" smtClean="0"/>
              <a:t> </a:t>
            </a:r>
            <a:r>
              <a:rPr lang="en-US" sz="1500" err="1" smtClean="0"/>
              <a:t>saya</a:t>
            </a:r>
            <a:r>
              <a:rPr lang="en-US" sz="1500" smtClean="0"/>
              <a:t> </a:t>
            </a:r>
            <a:r>
              <a:rPr lang="en-US" sz="1500" err="1" smtClean="0"/>
              <a:t>menulis</a:t>
            </a:r>
            <a:r>
              <a:rPr lang="en-US" sz="1500" smtClean="0"/>
              <a:t> testimonial </a:t>
            </a:r>
            <a:r>
              <a:rPr lang="en-US" sz="1500" err="1" smtClean="0"/>
              <a:t>ini</a:t>
            </a:r>
            <a:r>
              <a:rPr lang="en-US" sz="1500" smtClean="0"/>
              <a:t> (</a:t>
            </a:r>
            <a:r>
              <a:rPr lang="en-US" sz="1500" err="1" smtClean="0"/>
              <a:t>Selasa</a:t>
            </a:r>
            <a:r>
              <a:rPr lang="en-US" sz="1500" smtClean="0"/>
              <a:t> 27 des 2011), </a:t>
            </a:r>
            <a:r>
              <a:rPr lang="en-US" sz="1500" err="1" smtClean="0"/>
              <a:t>saya</a:t>
            </a:r>
            <a:r>
              <a:rPr lang="en-US" sz="1500" smtClean="0"/>
              <a:t> </a:t>
            </a:r>
            <a:r>
              <a:rPr lang="en-US" sz="1500" err="1" smtClean="0"/>
              <a:t>baru</a:t>
            </a:r>
            <a:r>
              <a:rPr lang="en-US" sz="1500" smtClean="0"/>
              <a:t> </a:t>
            </a:r>
            <a:r>
              <a:rPr lang="en-US" sz="1500" err="1" smtClean="0"/>
              <a:t>mengkonsumsi</a:t>
            </a:r>
            <a:r>
              <a:rPr lang="en-US" sz="1500" smtClean="0"/>
              <a:t> </a:t>
            </a:r>
            <a:r>
              <a:rPr lang="en-US" sz="1500" err="1" smtClean="0"/>
              <a:t>laminine</a:t>
            </a:r>
            <a:r>
              <a:rPr lang="en-US" sz="1500" smtClean="0"/>
              <a:t> </a:t>
            </a:r>
            <a:r>
              <a:rPr lang="en-US" sz="1500" err="1" smtClean="0"/>
              <a:t>selama</a:t>
            </a:r>
            <a:r>
              <a:rPr lang="en-US" sz="1500" smtClean="0"/>
              <a:t> 4 </a:t>
            </a:r>
            <a:r>
              <a:rPr lang="en-US" sz="1500" err="1" smtClean="0"/>
              <a:t>hari</a:t>
            </a:r>
            <a:r>
              <a:rPr lang="en-US" sz="1500" smtClean="0"/>
              <a:t> </a:t>
            </a:r>
            <a:r>
              <a:rPr lang="en-US" sz="1500" err="1" smtClean="0"/>
              <a:t>terhitung</a:t>
            </a:r>
            <a:r>
              <a:rPr lang="en-US" sz="1500" smtClean="0"/>
              <a:t> </a:t>
            </a:r>
            <a:r>
              <a:rPr lang="en-US" sz="1500" err="1" smtClean="0"/>
              <a:t>sejak</a:t>
            </a:r>
            <a:r>
              <a:rPr lang="en-US" sz="1500" smtClean="0"/>
              <a:t> </a:t>
            </a:r>
            <a:r>
              <a:rPr lang="en-US" sz="1500" err="1" smtClean="0"/>
              <a:t>saya</a:t>
            </a:r>
            <a:r>
              <a:rPr lang="en-US" sz="1500" smtClean="0"/>
              <a:t> </a:t>
            </a:r>
            <a:r>
              <a:rPr lang="en-US" sz="1500" err="1" smtClean="0"/>
              <a:t>terima</a:t>
            </a:r>
            <a:r>
              <a:rPr lang="en-US" sz="1500" smtClean="0"/>
              <a:t> </a:t>
            </a:r>
            <a:r>
              <a:rPr lang="en-US" sz="1500" err="1" smtClean="0"/>
              <a:t>paket</a:t>
            </a:r>
            <a:r>
              <a:rPr lang="en-US" sz="1500" smtClean="0"/>
              <a:t> </a:t>
            </a:r>
            <a:r>
              <a:rPr lang="en-US" sz="1500" err="1" smtClean="0"/>
              <a:t>kiriman</a:t>
            </a:r>
            <a:r>
              <a:rPr lang="en-US" sz="1500" smtClean="0"/>
              <a:t> </a:t>
            </a:r>
            <a:r>
              <a:rPr lang="en-US" sz="1500" err="1" smtClean="0"/>
              <a:t>dari</a:t>
            </a:r>
            <a:r>
              <a:rPr lang="en-US" sz="1500" smtClean="0"/>
              <a:t> Jakarta </a:t>
            </a:r>
            <a:r>
              <a:rPr lang="en-US" sz="1500" err="1" smtClean="0"/>
              <a:t>pada</a:t>
            </a:r>
            <a:r>
              <a:rPr lang="en-US" sz="1500" smtClean="0"/>
              <a:t> </a:t>
            </a:r>
            <a:r>
              <a:rPr lang="en-US" sz="1500" err="1" smtClean="0"/>
              <a:t>hari</a:t>
            </a:r>
            <a:r>
              <a:rPr lang="en-US" sz="1500" smtClean="0"/>
              <a:t> </a:t>
            </a:r>
            <a:r>
              <a:rPr lang="en-US" sz="1500" err="1" smtClean="0"/>
              <a:t>Sabtu</a:t>
            </a:r>
            <a:r>
              <a:rPr lang="en-US" sz="1500" smtClean="0"/>
              <a:t> sore (24 Des 2011).</a:t>
            </a:r>
            <a:br>
              <a:rPr lang="en-US" sz="1500" smtClean="0"/>
            </a:br>
            <a:endParaRPr lang="en-US" sz="1500" smtClean="0"/>
          </a:p>
          <a:p>
            <a:r>
              <a:rPr lang="en-US" sz="1500" err="1" smtClean="0"/>
              <a:t>Saya</a:t>
            </a:r>
            <a:r>
              <a:rPr lang="en-US" sz="1500" smtClean="0"/>
              <a:t> </a:t>
            </a:r>
            <a:r>
              <a:rPr lang="en-US" sz="1500" err="1" smtClean="0"/>
              <a:t>menderita</a:t>
            </a:r>
            <a:r>
              <a:rPr lang="en-US" sz="1500" smtClean="0"/>
              <a:t> Fatigue syndrome (</a:t>
            </a:r>
            <a:r>
              <a:rPr lang="en-US" sz="1500" err="1" smtClean="0"/>
              <a:t>Kelelahan</a:t>
            </a:r>
            <a:r>
              <a:rPr lang="en-US" sz="1500" smtClean="0"/>
              <a:t> </a:t>
            </a:r>
            <a:r>
              <a:rPr lang="en-US" sz="1500" err="1" smtClean="0"/>
              <a:t>Kronis</a:t>
            </a:r>
            <a:r>
              <a:rPr lang="en-US" sz="1500" smtClean="0"/>
              <a:t>) </a:t>
            </a:r>
            <a:r>
              <a:rPr lang="en-US" sz="1500" err="1" smtClean="0"/>
              <a:t>sudah</a:t>
            </a:r>
            <a:r>
              <a:rPr lang="en-US" sz="1500" smtClean="0"/>
              <a:t> 1 </a:t>
            </a:r>
            <a:r>
              <a:rPr lang="en-US" sz="1500" err="1" smtClean="0"/>
              <a:t>tahun</a:t>
            </a:r>
            <a:r>
              <a:rPr lang="en-US" sz="1500" smtClean="0"/>
              <a:t> , </a:t>
            </a:r>
            <a:r>
              <a:rPr lang="en-US" sz="1500" err="1" smtClean="0"/>
              <a:t>saya</a:t>
            </a:r>
            <a:r>
              <a:rPr lang="en-US" sz="1500" smtClean="0"/>
              <a:t> </a:t>
            </a:r>
            <a:r>
              <a:rPr lang="en-US" sz="1500" err="1" smtClean="0"/>
              <a:t>mudah</a:t>
            </a:r>
            <a:r>
              <a:rPr lang="en-US" sz="1500" smtClean="0"/>
              <a:t> </a:t>
            </a:r>
            <a:r>
              <a:rPr lang="en-US" sz="1500" err="1" smtClean="0"/>
              <a:t>sekali</a:t>
            </a:r>
            <a:r>
              <a:rPr lang="en-US" sz="1500" smtClean="0"/>
              <a:t> </a:t>
            </a:r>
            <a:r>
              <a:rPr lang="en-US" sz="1500" err="1" smtClean="0"/>
              <a:t>capek</a:t>
            </a:r>
            <a:r>
              <a:rPr lang="en-US" sz="1500" smtClean="0"/>
              <a:t> </a:t>
            </a:r>
            <a:r>
              <a:rPr lang="en-US" sz="1500" err="1" smtClean="0"/>
              <a:t>meskipun</a:t>
            </a:r>
            <a:r>
              <a:rPr lang="en-US" sz="1500" smtClean="0"/>
              <a:t> </a:t>
            </a:r>
            <a:r>
              <a:rPr lang="en-US" sz="1500" err="1" smtClean="0"/>
              <a:t>tidak</a:t>
            </a:r>
            <a:r>
              <a:rPr lang="en-US" sz="1500" smtClean="0"/>
              <a:t> </a:t>
            </a:r>
            <a:r>
              <a:rPr lang="en-US" sz="1500" err="1" smtClean="0"/>
              <a:t>bekerja</a:t>
            </a:r>
            <a:r>
              <a:rPr lang="en-US" sz="1500" smtClean="0"/>
              <a:t> </a:t>
            </a:r>
            <a:r>
              <a:rPr lang="en-US" sz="1500" err="1" smtClean="0"/>
              <a:t>berat</a:t>
            </a:r>
            <a:r>
              <a:rPr lang="en-US" sz="1500" smtClean="0"/>
              <a:t> </a:t>
            </a:r>
            <a:r>
              <a:rPr lang="en-US" sz="1500" err="1" smtClean="0"/>
              <a:t>bahkan</a:t>
            </a:r>
            <a:r>
              <a:rPr lang="en-US" sz="1500" smtClean="0"/>
              <a:t> </a:t>
            </a:r>
            <a:r>
              <a:rPr lang="en-US" sz="1500" err="1" smtClean="0"/>
              <a:t>sering</a:t>
            </a:r>
            <a:r>
              <a:rPr lang="en-US" sz="1500" smtClean="0"/>
              <a:t> </a:t>
            </a:r>
            <a:r>
              <a:rPr lang="en-US" sz="1500" err="1" smtClean="0"/>
              <a:t>menimbulkan</a:t>
            </a:r>
            <a:r>
              <a:rPr lang="en-US" sz="1500" smtClean="0"/>
              <a:t> rasa </a:t>
            </a:r>
            <a:r>
              <a:rPr lang="en-US" sz="1500" err="1" smtClean="0"/>
              <a:t>kuatir</a:t>
            </a:r>
            <a:r>
              <a:rPr lang="en-US" sz="1500" smtClean="0"/>
              <a:t> yang </a:t>
            </a:r>
            <a:r>
              <a:rPr lang="en-US" sz="1500" err="1" smtClean="0"/>
              <a:t>berlebihan</a:t>
            </a:r>
            <a:r>
              <a:rPr lang="en-US" sz="1500" smtClean="0"/>
              <a:t>. </a:t>
            </a:r>
            <a:r>
              <a:rPr lang="en-US" sz="1500" err="1" smtClean="0"/>
              <a:t>Kondisi</a:t>
            </a:r>
            <a:r>
              <a:rPr lang="en-US" sz="1500" smtClean="0"/>
              <a:t> </a:t>
            </a:r>
            <a:r>
              <a:rPr lang="en-US" sz="1500" err="1" smtClean="0"/>
              <a:t>ini</a:t>
            </a:r>
            <a:r>
              <a:rPr lang="en-US" sz="1500" smtClean="0"/>
              <a:t> </a:t>
            </a:r>
            <a:r>
              <a:rPr lang="en-US" sz="1500" err="1" smtClean="0"/>
              <a:t>membuat</a:t>
            </a:r>
            <a:r>
              <a:rPr lang="en-US" sz="1500" smtClean="0"/>
              <a:t> </a:t>
            </a:r>
            <a:r>
              <a:rPr lang="en-US" sz="1500" err="1" smtClean="0"/>
              <a:t>saya</a:t>
            </a:r>
            <a:r>
              <a:rPr lang="en-US" sz="1500" smtClean="0"/>
              <a:t> </a:t>
            </a:r>
            <a:r>
              <a:rPr lang="en-US" sz="1500" err="1" smtClean="0"/>
              <a:t>sangat</a:t>
            </a:r>
            <a:r>
              <a:rPr lang="en-US" sz="1500" smtClean="0"/>
              <a:t> </a:t>
            </a:r>
            <a:r>
              <a:rPr lang="en-US" sz="1500" err="1" smtClean="0"/>
              <a:t>sulit</a:t>
            </a:r>
            <a:r>
              <a:rPr lang="en-US" sz="1500" smtClean="0"/>
              <a:t> </a:t>
            </a:r>
            <a:r>
              <a:rPr lang="en-US" sz="1500" err="1" smtClean="0"/>
              <a:t>untuk</a:t>
            </a:r>
            <a:r>
              <a:rPr lang="en-US" sz="1500" smtClean="0"/>
              <a:t> </a:t>
            </a:r>
            <a:r>
              <a:rPr lang="en-US" sz="1500" err="1" smtClean="0"/>
              <a:t>berkonsentrasi</a:t>
            </a:r>
            <a:r>
              <a:rPr lang="en-US" sz="1500" smtClean="0"/>
              <a:t> </a:t>
            </a:r>
            <a:r>
              <a:rPr lang="en-US" sz="1500" err="1" smtClean="0"/>
              <a:t>dalam</a:t>
            </a:r>
            <a:r>
              <a:rPr lang="en-US" sz="1500" smtClean="0"/>
              <a:t> </a:t>
            </a:r>
            <a:r>
              <a:rPr lang="en-US" sz="1500" err="1" smtClean="0"/>
              <a:t>bekerja</a:t>
            </a:r>
            <a:r>
              <a:rPr lang="en-US" sz="1500" smtClean="0"/>
              <a:t> </a:t>
            </a:r>
            <a:r>
              <a:rPr lang="en-US" sz="1500" err="1" smtClean="0"/>
              <a:t>bahkan</a:t>
            </a:r>
            <a:r>
              <a:rPr lang="en-US" sz="1500" smtClean="0"/>
              <a:t> </a:t>
            </a:r>
            <a:r>
              <a:rPr lang="en-US" sz="1500" err="1" smtClean="0"/>
              <a:t>dalam</a:t>
            </a:r>
            <a:r>
              <a:rPr lang="en-US" sz="1500" smtClean="0"/>
              <a:t> </a:t>
            </a:r>
            <a:r>
              <a:rPr lang="en-US" sz="1500" err="1" smtClean="0"/>
              <a:t>hal</a:t>
            </a:r>
            <a:r>
              <a:rPr lang="en-US" sz="1500" smtClean="0"/>
              <a:t> </a:t>
            </a:r>
            <a:r>
              <a:rPr lang="en-US" sz="1500" err="1" smtClean="0"/>
              <a:t>berkomunikasi</a:t>
            </a:r>
            <a:r>
              <a:rPr lang="en-US" sz="1500" smtClean="0"/>
              <a:t> </a:t>
            </a:r>
            <a:r>
              <a:rPr lang="en-US" sz="1500" err="1" smtClean="0"/>
              <a:t>kadang-kadang</a:t>
            </a:r>
            <a:r>
              <a:rPr lang="en-US" sz="1500" smtClean="0"/>
              <a:t> </a:t>
            </a:r>
            <a:r>
              <a:rPr lang="en-US" sz="1500" err="1" smtClean="0"/>
              <a:t>tidak</a:t>
            </a:r>
            <a:r>
              <a:rPr lang="en-US" sz="1500" smtClean="0"/>
              <a:t> </a:t>
            </a:r>
            <a:r>
              <a:rPr lang="en-US" sz="1500" err="1" smtClean="0"/>
              <a:t>nyambung</a:t>
            </a:r>
            <a:r>
              <a:rPr lang="en-US" sz="1500" smtClean="0"/>
              <a:t>. </a:t>
            </a:r>
          </a:p>
          <a:p>
            <a:r>
              <a:rPr lang="en-US" sz="1500" smtClean="0"/>
              <a:t>Hal </a:t>
            </a:r>
            <a:r>
              <a:rPr lang="en-US" sz="1500" err="1" smtClean="0"/>
              <a:t>ini</a:t>
            </a:r>
            <a:r>
              <a:rPr lang="en-US" sz="1500" smtClean="0"/>
              <a:t> </a:t>
            </a:r>
            <a:r>
              <a:rPr lang="en-US" sz="1500" err="1" smtClean="0"/>
              <a:t>ditambah</a:t>
            </a:r>
            <a:r>
              <a:rPr lang="en-US" sz="1500" smtClean="0"/>
              <a:t> </a:t>
            </a:r>
            <a:r>
              <a:rPr lang="en-US" sz="1500" err="1" smtClean="0"/>
              <a:t>lagi</a:t>
            </a:r>
            <a:r>
              <a:rPr lang="en-US" sz="1500" smtClean="0"/>
              <a:t> </a:t>
            </a:r>
            <a:r>
              <a:rPr lang="en-US" sz="1500" err="1" smtClean="0"/>
              <a:t>dengan</a:t>
            </a:r>
            <a:r>
              <a:rPr lang="en-US" sz="1500" smtClean="0"/>
              <a:t>  </a:t>
            </a:r>
            <a:r>
              <a:rPr lang="en-US" sz="1500" err="1" smtClean="0"/>
              <a:t>penyakit</a:t>
            </a:r>
            <a:r>
              <a:rPr lang="en-US" sz="1500" smtClean="0"/>
              <a:t> </a:t>
            </a:r>
            <a:r>
              <a:rPr lang="en-US" sz="1500" b="1" smtClean="0"/>
              <a:t>Tinnitus (</a:t>
            </a:r>
            <a:r>
              <a:rPr lang="en-US" sz="1500" b="1" err="1" smtClean="0"/>
              <a:t>telinga</a:t>
            </a:r>
            <a:r>
              <a:rPr lang="en-US" sz="1500" b="1" smtClean="0"/>
              <a:t> </a:t>
            </a:r>
            <a:r>
              <a:rPr lang="en-US" sz="1500" b="1" err="1" smtClean="0"/>
              <a:t>berdenging</a:t>
            </a:r>
            <a:r>
              <a:rPr lang="en-US" sz="1500" b="1" smtClean="0"/>
              <a:t>) </a:t>
            </a:r>
            <a:r>
              <a:rPr lang="en-US" sz="1500" smtClean="0"/>
              <a:t>yang </a:t>
            </a:r>
            <a:r>
              <a:rPr lang="en-US" sz="1500" err="1" smtClean="0"/>
              <a:t>sudah</a:t>
            </a:r>
            <a:r>
              <a:rPr lang="en-US" sz="1500" smtClean="0"/>
              <a:t> </a:t>
            </a:r>
            <a:r>
              <a:rPr lang="en-US" sz="1500" err="1" smtClean="0"/>
              <a:t>saya</a:t>
            </a:r>
            <a:r>
              <a:rPr lang="en-US" sz="1500" smtClean="0"/>
              <a:t> </a:t>
            </a:r>
            <a:r>
              <a:rPr lang="en-US" sz="1500" err="1" smtClean="0"/>
              <a:t>derita</a:t>
            </a:r>
            <a:r>
              <a:rPr lang="en-US" sz="1500" smtClean="0"/>
              <a:t> </a:t>
            </a:r>
            <a:r>
              <a:rPr lang="en-US" sz="1500" err="1" smtClean="0"/>
              <a:t>selama</a:t>
            </a:r>
            <a:r>
              <a:rPr lang="en-US" sz="1500" smtClean="0"/>
              <a:t> 4 </a:t>
            </a:r>
            <a:r>
              <a:rPr lang="en-US" sz="1500" err="1" smtClean="0"/>
              <a:t>tahun</a:t>
            </a:r>
            <a:r>
              <a:rPr lang="en-US" sz="1500" smtClean="0"/>
              <a:t> yang </a:t>
            </a:r>
            <a:r>
              <a:rPr lang="en-US" sz="1500" err="1" smtClean="0"/>
              <a:t>mengakibatkan</a:t>
            </a:r>
            <a:r>
              <a:rPr lang="en-US" sz="1500" smtClean="0"/>
              <a:t> </a:t>
            </a:r>
            <a:r>
              <a:rPr lang="en-US" sz="1500" err="1" smtClean="0"/>
              <a:t>pendengaran</a:t>
            </a:r>
            <a:r>
              <a:rPr lang="en-US" sz="1500" smtClean="0"/>
              <a:t> </a:t>
            </a:r>
            <a:r>
              <a:rPr lang="en-US" sz="1500" err="1" smtClean="0"/>
              <a:t>saya</a:t>
            </a:r>
            <a:r>
              <a:rPr lang="en-US" sz="1500" smtClean="0"/>
              <a:t> </a:t>
            </a:r>
            <a:r>
              <a:rPr lang="en-US" sz="1500" err="1" smtClean="0"/>
              <a:t>menurun</a:t>
            </a:r>
            <a:r>
              <a:rPr lang="en-US" sz="1500" smtClean="0"/>
              <a:t> </a:t>
            </a:r>
            <a:r>
              <a:rPr lang="en-US" sz="1500" err="1" smtClean="0"/>
              <a:t>sehingga</a:t>
            </a:r>
            <a:r>
              <a:rPr lang="en-US" sz="1500" smtClean="0"/>
              <a:t> </a:t>
            </a:r>
            <a:r>
              <a:rPr lang="en-US" sz="1500" err="1" smtClean="0"/>
              <a:t>dokter</a:t>
            </a:r>
            <a:r>
              <a:rPr lang="en-US" sz="1500" smtClean="0"/>
              <a:t> </a:t>
            </a:r>
            <a:r>
              <a:rPr lang="en-US" sz="1500" err="1" smtClean="0"/>
              <a:t>menyarankan</a:t>
            </a:r>
            <a:r>
              <a:rPr lang="en-US" sz="1500" smtClean="0"/>
              <a:t> </a:t>
            </a:r>
            <a:r>
              <a:rPr lang="en-US" sz="1500" err="1" smtClean="0"/>
              <a:t>untuk</a:t>
            </a:r>
            <a:r>
              <a:rPr lang="en-US" sz="1500" smtClean="0"/>
              <a:t> </a:t>
            </a:r>
            <a:r>
              <a:rPr lang="en-US" sz="1500" err="1" smtClean="0"/>
              <a:t>memakai</a:t>
            </a:r>
            <a:r>
              <a:rPr lang="en-US" sz="1500" smtClean="0"/>
              <a:t> hearing aid (</a:t>
            </a:r>
            <a:r>
              <a:rPr lang="en-US" sz="1500" err="1" smtClean="0"/>
              <a:t>alat</a:t>
            </a:r>
            <a:r>
              <a:rPr lang="en-US" sz="1500" smtClean="0"/>
              <a:t> bantu </a:t>
            </a:r>
            <a:r>
              <a:rPr lang="en-US" sz="1500" err="1" smtClean="0"/>
              <a:t>dengar</a:t>
            </a:r>
            <a:r>
              <a:rPr lang="en-US" sz="1500" smtClean="0"/>
              <a:t>) yang </a:t>
            </a:r>
            <a:r>
              <a:rPr lang="en-US" sz="1500" err="1" smtClean="0"/>
              <a:t>sudah</a:t>
            </a:r>
            <a:r>
              <a:rPr lang="en-US" sz="1500" smtClean="0"/>
              <a:t> </a:t>
            </a:r>
            <a:r>
              <a:rPr lang="en-US" sz="1500" err="1" smtClean="0"/>
              <a:t>saya</a:t>
            </a:r>
            <a:r>
              <a:rPr lang="en-US" sz="1500" smtClean="0"/>
              <a:t> </a:t>
            </a:r>
            <a:r>
              <a:rPr lang="en-US" sz="1500" err="1" smtClean="0"/>
              <a:t>pakai</a:t>
            </a:r>
            <a:r>
              <a:rPr lang="en-US" sz="1500" smtClean="0"/>
              <a:t> </a:t>
            </a:r>
            <a:r>
              <a:rPr lang="en-US" sz="1500" err="1" smtClean="0"/>
              <a:t>selama</a:t>
            </a:r>
            <a:r>
              <a:rPr lang="en-US" sz="1500" smtClean="0"/>
              <a:t> 7 </a:t>
            </a:r>
            <a:r>
              <a:rPr lang="en-US" sz="1500" err="1" smtClean="0"/>
              <a:t>bulan</a:t>
            </a:r>
            <a:r>
              <a:rPr lang="en-US" sz="1500" smtClean="0"/>
              <a:t>.</a:t>
            </a:r>
            <a:br>
              <a:rPr lang="en-US" sz="1500" smtClean="0"/>
            </a:br>
            <a:endParaRPr lang="en-US" sz="1500" smtClean="0"/>
          </a:p>
          <a:p>
            <a:r>
              <a:rPr lang="en-US" sz="1500" err="1" smtClean="0"/>
              <a:t>Setelah</a:t>
            </a:r>
            <a:r>
              <a:rPr lang="en-US" sz="1500" smtClean="0"/>
              <a:t> </a:t>
            </a:r>
            <a:r>
              <a:rPr lang="en-US" sz="1500" err="1" smtClean="0"/>
              <a:t>mengkonsumsi</a:t>
            </a:r>
            <a:r>
              <a:rPr lang="en-US" sz="1500" smtClean="0"/>
              <a:t> </a:t>
            </a:r>
            <a:r>
              <a:rPr lang="en-US" sz="1500" err="1" smtClean="0"/>
              <a:t>Laminine</a:t>
            </a:r>
            <a:r>
              <a:rPr lang="en-US" sz="1500" smtClean="0"/>
              <a:t> </a:t>
            </a:r>
            <a:r>
              <a:rPr lang="en-US" sz="1500" err="1" smtClean="0"/>
              <a:t>selama</a:t>
            </a:r>
            <a:r>
              <a:rPr lang="en-US" sz="1500" smtClean="0"/>
              <a:t> 4 </a:t>
            </a:r>
            <a:r>
              <a:rPr lang="en-US" sz="1500" err="1" smtClean="0"/>
              <a:t>hari</a:t>
            </a:r>
            <a:r>
              <a:rPr lang="en-US" sz="1500" smtClean="0"/>
              <a:t>, Fatigue Syndrome &amp; </a:t>
            </a:r>
            <a:r>
              <a:rPr lang="en-US" sz="1500" err="1" smtClean="0"/>
              <a:t>konsentrasi</a:t>
            </a:r>
            <a:r>
              <a:rPr lang="en-US" sz="1500" smtClean="0"/>
              <a:t>  </a:t>
            </a:r>
            <a:r>
              <a:rPr lang="en-US" sz="1500" err="1" smtClean="0"/>
              <a:t>sudah</a:t>
            </a:r>
            <a:r>
              <a:rPr lang="en-US" sz="1500" smtClean="0"/>
              <a:t> </a:t>
            </a:r>
            <a:r>
              <a:rPr lang="en-US" sz="1500" err="1" smtClean="0"/>
              <a:t>bukan</a:t>
            </a:r>
            <a:r>
              <a:rPr lang="en-US" sz="1500" smtClean="0"/>
              <a:t> </a:t>
            </a:r>
            <a:r>
              <a:rPr lang="en-US" sz="1500" err="1" smtClean="0"/>
              <a:t>masalah</a:t>
            </a:r>
            <a:r>
              <a:rPr lang="en-US" sz="1500" smtClean="0"/>
              <a:t> </a:t>
            </a:r>
            <a:r>
              <a:rPr lang="en-US" sz="1500" err="1" smtClean="0"/>
              <a:t>lagi</a:t>
            </a:r>
            <a:r>
              <a:rPr lang="en-US" sz="1500" smtClean="0"/>
              <a:t> </a:t>
            </a:r>
            <a:r>
              <a:rPr lang="en-US" sz="1500" err="1" smtClean="0"/>
              <a:t>bahkan</a:t>
            </a:r>
            <a:r>
              <a:rPr lang="en-US" sz="1500" smtClean="0"/>
              <a:t> BEBERAPA JAM </a:t>
            </a:r>
            <a:r>
              <a:rPr lang="en-US" sz="1500" err="1" smtClean="0"/>
              <a:t>setelah</a:t>
            </a:r>
            <a:r>
              <a:rPr lang="en-US" sz="1500" smtClean="0"/>
              <a:t> </a:t>
            </a:r>
            <a:r>
              <a:rPr lang="en-US" sz="1500" err="1" smtClean="0"/>
              <a:t>konsumsi</a:t>
            </a:r>
            <a:r>
              <a:rPr lang="en-US" sz="1500" smtClean="0"/>
              <a:t> SUDAH TERASA PERBEDAANYA.</a:t>
            </a:r>
          </a:p>
          <a:p>
            <a:endParaRPr lang="en-US" sz="1500" smtClean="0"/>
          </a:p>
          <a:p>
            <a:r>
              <a:rPr lang="en-US" sz="1500" err="1" smtClean="0"/>
              <a:t>Luar</a:t>
            </a:r>
            <a:r>
              <a:rPr lang="en-US" sz="1500" smtClean="0"/>
              <a:t> </a:t>
            </a:r>
            <a:r>
              <a:rPr lang="en-US" sz="1500" err="1" smtClean="0"/>
              <a:t>biasanya</a:t>
            </a:r>
            <a:r>
              <a:rPr lang="en-US" sz="1500" smtClean="0"/>
              <a:t> </a:t>
            </a:r>
            <a:r>
              <a:rPr lang="en-US" sz="1500" err="1" smtClean="0"/>
              <a:t>lagi</a:t>
            </a:r>
            <a:r>
              <a:rPr lang="en-US" sz="1500" smtClean="0"/>
              <a:t> </a:t>
            </a:r>
            <a:r>
              <a:rPr lang="en-US" sz="1500" err="1" smtClean="0"/>
              <a:t>denging</a:t>
            </a:r>
            <a:r>
              <a:rPr lang="en-US" sz="1500" smtClean="0"/>
              <a:t> </a:t>
            </a:r>
            <a:r>
              <a:rPr lang="en-US" sz="1500" err="1" smtClean="0"/>
              <a:t>di</a:t>
            </a:r>
            <a:r>
              <a:rPr lang="en-US" sz="1500" smtClean="0"/>
              <a:t> </a:t>
            </a:r>
            <a:r>
              <a:rPr lang="en-US" sz="1500" err="1" smtClean="0"/>
              <a:t>telinga</a:t>
            </a:r>
            <a:r>
              <a:rPr lang="en-US" sz="1500" smtClean="0"/>
              <a:t> </a:t>
            </a:r>
            <a:r>
              <a:rPr lang="en-US" sz="1500" err="1" smtClean="0"/>
              <a:t>saya</a:t>
            </a:r>
            <a:r>
              <a:rPr lang="en-US" sz="1500" smtClean="0"/>
              <a:t> (Tinnitus) yang </a:t>
            </a:r>
            <a:r>
              <a:rPr lang="en-US" sz="1500" err="1" smtClean="0"/>
              <a:t>kata</a:t>
            </a:r>
            <a:r>
              <a:rPr lang="en-US" sz="1500" smtClean="0"/>
              <a:t> </a:t>
            </a:r>
            <a:r>
              <a:rPr lang="en-US" sz="1500" err="1" smtClean="0"/>
              <a:t>dokter</a:t>
            </a:r>
            <a:r>
              <a:rPr lang="en-US" sz="1500" smtClean="0"/>
              <a:t> THT </a:t>
            </a:r>
            <a:r>
              <a:rPr lang="en-US" sz="1500" err="1" smtClean="0"/>
              <a:t>tidak</a:t>
            </a:r>
            <a:r>
              <a:rPr lang="en-US" sz="1500" smtClean="0"/>
              <a:t> </a:t>
            </a:r>
            <a:r>
              <a:rPr lang="en-US" sz="1500" err="1" smtClean="0"/>
              <a:t>bisa</a:t>
            </a:r>
            <a:r>
              <a:rPr lang="en-US" sz="1500" smtClean="0"/>
              <a:t> </a:t>
            </a:r>
            <a:r>
              <a:rPr lang="en-US" sz="1500" err="1" smtClean="0"/>
              <a:t>sembuh</a:t>
            </a:r>
            <a:r>
              <a:rPr lang="en-US" sz="1500" smtClean="0"/>
              <a:t> </a:t>
            </a:r>
            <a:r>
              <a:rPr lang="en-US" sz="1500" err="1" smtClean="0"/>
              <a:t>bahkan</a:t>
            </a:r>
            <a:r>
              <a:rPr lang="en-US" sz="1500" smtClean="0"/>
              <a:t> </a:t>
            </a:r>
            <a:r>
              <a:rPr lang="en-US" sz="1500" err="1" smtClean="0"/>
              <a:t>sudah</a:t>
            </a:r>
            <a:r>
              <a:rPr lang="en-US" sz="1500" smtClean="0"/>
              <a:t> </a:t>
            </a:r>
            <a:r>
              <a:rPr lang="en-US" sz="1500" err="1" smtClean="0"/>
              <a:t>berkurang</a:t>
            </a:r>
            <a:r>
              <a:rPr lang="en-US" sz="1500" smtClean="0"/>
              <a:t> </a:t>
            </a:r>
            <a:r>
              <a:rPr lang="en-US" sz="1500" err="1" smtClean="0"/>
              <a:t>intesnsitasnya</a:t>
            </a:r>
            <a:r>
              <a:rPr lang="en-US" sz="1500" smtClean="0"/>
              <a:t>. </a:t>
            </a:r>
            <a:r>
              <a:rPr lang="en-US" sz="1500" err="1" smtClean="0"/>
              <a:t>Saya</a:t>
            </a:r>
            <a:r>
              <a:rPr lang="en-US" sz="1500" smtClean="0"/>
              <a:t> </a:t>
            </a:r>
            <a:r>
              <a:rPr lang="en-US" sz="1500" err="1" smtClean="0"/>
              <a:t>yakin</a:t>
            </a:r>
            <a:r>
              <a:rPr lang="en-US" sz="1500" smtClean="0"/>
              <a:t> </a:t>
            </a:r>
            <a:r>
              <a:rPr lang="en-US" sz="1500" err="1" smtClean="0"/>
              <a:t>dengan</a:t>
            </a:r>
            <a:r>
              <a:rPr lang="en-US" sz="1500" smtClean="0"/>
              <a:t> </a:t>
            </a:r>
            <a:r>
              <a:rPr lang="en-US" sz="1500" err="1" smtClean="0"/>
              <a:t>terus</a:t>
            </a:r>
            <a:r>
              <a:rPr lang="en-US" sz="1500" smtClean="0"/>
              <a:t> </a:t>
            </a:r>
            <a:r>
              <a:rPr lang="en-US" sz="1500" err="1" smtClean="0"/>
              <a:t>mengkonsumsi</a:t>
            </a:r>
            <a:r>
              <a:rPr lang="en-US" sz="1500" smtClean="0"/>
              <a:t> </a:t>
            </a:r>
            <a:r>
              <a:rPr lang="en-US" sz="1500" err="1" smtClean="0"/>
              <a:t>Laminine</a:t>
            </a:r>
            <a:r>
              <a:rPr lang="en-US" sz="1500" smtClean="0"/>
              <a:t> </a:t>
            </a:r>
            <a:r>
              <a:rPr lang="en-US" sz="1500" err="1" smtClean="0"/>
              <a:t>dan</a:t>
            </a:r>
            <a:r>
              <a:rPr lang="en-US" sz="1500" smtClean="0"/>
              <a:t> </a:t>
            </a:r>
            <a:r>
              <a:rPr lang="en-US" sz="1500" err="1" smtClean="0"/>
              <a:t>tentunya</a:t>
            </a:r>
            <a:r>
              <a:rPr lang="en-US" sz="1500" smtClean="0"/>
              <a:t> </a:t>
            </a:r>
            <a:r>
              <a:rPr lang="en-US" sz="1500" err="1" smtClean="0"/>
              <a:t>dengan</a:t>
            </a:r>
            <a:r>
              <a:rPr lang="en-US" sz="1500" smtClean="0"/>
              <a:t> </a:t>
            </a:r>
            <a:r>
              <a:rPr lang="en-US" sz="1500" err="1" smtClean="0"/>
              <a:t>pertolongan</a:t>
            </a:r>
            <a:r>
              <a:rPr lang="en-US" sz="1500" smtClean="0"/>
              <a:t> </a:t>
            </a:r>
            <a:r>
              <a:rPr lang="en-US" sz="1500" err="1" smtClean="0"/>
              <a:t>Tuhan</a:t>
            </a:r>
            <a:r>
              <a:rPr lang="en-US" sz="1500" smtClean="0"/>
              <a:t> Tinnitus </a:t>
            </a:r>
            <a:r>
              <a:rPr lang="en-US" sz="1500" err="1" smtClean="0"/>
              <a:t>saya</a:t>
            </a:r>
            <a:r>
              <a:rPr lang="en-US" sz="1500" smtClean="0"/>
              <a:t> </a:t>
            </a:r>
            <a:r>
              <a:rPr lang="en-US" sz="1500" err="1" smtClean="0"/>
              <a:t>bisa</a:t>
            </a:r>
            <a:r>
              <a:rPr lang="en-US" sz="1500" smtClean="0"/>
              <a:t> </a:t>
            </a:r>
            <a:r>
              <a:rPr lang="en-US" sz="1500" err="1" smtClean="0"/>
              <a:t>sembuh</a:t>
            </a:r>
            <a:r>
              <a:rPr lang="en-US" sz="1500" smtClean="0"/>
              <a:t> total </a:t>
            </a:r>
            <a:r>
              <a:rPr lang="en-US" sz="1500" err="1" smtClean="0"/>
              <a:t>dan</a:t>
            </a:r>
            <a:r>
              <a:rPr lang="en-US" sz="1500" smtClean="0"/>
              <a:t> </a:t>
            </a:r>
            <a:r>
              <a:rPr lang="en-US" sz="1500" err="1" smtClean="0"/>
              <a:t>saya</a:t>
            </a:r>
            <a:r>
              <a:rPr lang="en-US" sz="1500" smtClean="0"/>
              <a:t> </a:t>
            </a:r>
            <a:r>
              <a:rPr lang="en-US" sz="1500" err="1" smtClean="0"/>
              <a:t>tidak</a:t>
            </a:r>
            <a:r>
              <a:rPr lang="en-US" sz="1500" smtClean="0"/>
              <a:t> </a:t>
            </a:r>
            <a:r>
              <a:rPr lang="en-US" sz="1500" err="1" smtClean="0"/>
              <a:t>perlu</a:t>
            </a:r>
            <a:r>
              <a:rPr lang="en-US" sz="1500" smtClean="0"/>
              <a:t> </a:t>
            </a:r>
            <a:r>
              <a:rPr lang="en-US" sz="1500" err="1" smtClean="0"/>
              <a:t>memakai</a:t>
            </a:r>
            <a:r>
              <a:rPr lang="en-US" sz="1500" smtClean="0"/>
              <a:t> </a:t>
            </a:r>
            <a:r>
              <a:rPr lang="en-US" sz="1500" err="1" smtClean="0"/>
              <a:t>alat</a:t>
            </a:r>
            <a:r>
              <a:rPr lang="en-US" sz="1500" smtClean="0"/>
              <a:t> bantu </a:t>
            </a:r>
            <a:r>
              <a:rPr lang="en-US" sz="1500" err="1" smtClean="0"/>
              <a:t>dengar</a:t>
            </a:r>
            <a:r>
              <a:rPr lang="en-US" sz="1500" smtClean="0"/>
              <a:t> </a:t>
            </a:r>
            <a:r>
              <a:rPr lang="en-US" sz="1500" err="1" smtClean="0"/>
              <a:t>lagi</a:t>
            </a:r>
            <a:r>
              <a:rPr lang="en-US" sz="1500" smtClean="0"/>
              <a:t>.</a:t>
            </a:r>
          </a:p>
          <a:p>
            <a:endParaRPr lang="en-US" sz="1500"/>
          </a:p>
        </p:txBody>
      </p:sp>
      <p:sp>
        <p:nvSpPr>
          <p:cNvPr id="6" name="TextBox 5"/>
          <p:cNvSpPr txBox="1"/>
          <p:nvPr/>
        </p:nvSpPr>
        <p:spPr>
          <a:xfrm>
            <a:off x="6477000" y="2971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err="1" smtClean="0"/>
              <a:t>Julsem</a:t>
            </a:r>
            <a:r>
              <a:rPr lang="en-US" b="1" smtClean="0"/>
              <a:t> </a:t>
            </a:r>
            <a:r>
              <a:rPr lang="en-US" b="1" err="1" smtClean="0"/>
              <a:t>Tanawali</a:t>
            </a:r>
            <a:endParaRPr lang="en-US" b="1" smtClean="0"/>
          </a:p>
          <a:p>
            <a:pPr algn="ctr"/>
            <a:r>
              <a:rPr lang="en-US" b="1" err="1" smtClean="0"/>
              <a:t>Timika</a:t>
            </a:r>
            <a:r>
              <a:rPr lang="en-US" b="1" smtClean="0"/>
              <a:t> – Papua</a:t>
            </a:r>
          </a:p>
          <a:p>
            <a:pPr algn="ctr"/>
            <a:r>
              <a:rPr lang="en-US" b="1" smtClean="0"/>
              <a:t>Indonesia</a:t>
            </a:r>
            <a:endParaRPr lang="en-US" b="1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lifepharm project\lamin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2209800" cy="6178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" y="961846"/>
            <a:ext cx="6477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"</a:t>
            </a:r>
            <a:r>
              <a:rPr lang="en-US" sz="1400" err="1" smtClean="0"/>
              <a:t>Sebelum</a:t>
            </a:r>
            <a:r>
              <a:rPr lang="en-US" sz="1400" smtClean="0"/>
              <a:t> </a:t>
            </a:r>
            <a:r>
              <a:rPr lang="en-US" sz="1400" err="1" smtClean="0"/>
              <a:t>saya</a:t>
            </a:r>
            <a:r>
              <a:rPr lang="en-US" sz="1400" smtClean="0"/>
              <a:t> </a:t>
            </a:r>
            <a:r>
              <a:rPr lang="en-US" sz="1400" err="1" smtClean="0"/>
              <a:t>mengkonsumsi</a:t>
            </a:r>
            <a:r>
              <a:rPr lang="en-US" sz="1400" smtClean="0"/>
              <a:t> </a:t>
            </a:r>
            <a:r>
              <a:rPr lang="en-US" sz="1400" err="1" smtClean="0"/>
              <a:t>Laminine</a:t>
            </a:r>
            <a:r>
              <a:rPr lang="en-US" sz="1400" smtClean="0"/>
              <a:t> </a:t>
            </a:r>
            <a:r>
              <a:rPr lang="en-US" sz="1400" err="1" smtClean="0"/>
              <a:t>saya</a:t>
            </a:r>
            <a:r>
              <a:rPr lang="en-US" sz="1400" smtClean="0"/>
              <a:t> </a:t>
            </a:r>
            <a:r>
              <a:rPr lang="en-US" sz="1400" err="1" smtClean="0"/>
              <a:t>banyak</a:t>
            </a:r>
            <a:r>
              <a:rPr lang="en-US" sz="1400" smtClean="0"/>
              <a:t> </a:t>
            </a:r>
            <a:r>
              <a:rPr lang="en-US" sz="1400" err="1" smtClean="0"/>
              <a:t>sekali</a:t>
            </a:r>
            <a:r>
              <a:rPr lang="en-US" sz="1400" smtClean="0"/>
              <a:t> </a:t>
            </a:r>
            <a:r>
              <a:rPr lang="en-US" sz="1400" err="1" smtClean="0"/>
              <a:t>mendapatkan</a:t>
            </a:r>
            <a:r>
              <a:rPr lang="en-US" sz="1400" smtClean="0"/>
              <a:t> </a:t>
            </a:r>
            <a:r>
              <a:rPr lang="en-US" sz="1400" err="1" smtClean="0"/>
              <a:t>masalah</a:t>
            </a:r>
            <a:r>
              <a:rPr lang="en-US" sz="1400" smtClean="0"/>
              <a:t> </a:t>
            </a:r>
            <a:r>
              <a:rPr lang="en-US" sz="1400" err="1" smtClean="0"/>
              <a:t>kesehatan</a:t>
            </a:r>
            <a:r>
              <a:rPr lang="en-US" sz="1400" smtClean="0"/>
              <a:t>. </a:t>
            </a:r>
            <a:r>
              <a:rPr lang="en-US" sz="1400" err="1" smtClean="0"/>
              <a:t>Namun</a:t>
            </a:r>
            <a:r>
              <a:rPr lang="en-US" sz="1400" smtClean="0"/>
              <a:t> </a:t>
            </a:r>
            <a:r>
              <a:rPr lang="en-US" sz="1400" err="1" smtClean="0"/>
              <a:t>sejak</a:t>
            </a:r>
            <a:r>
              <a:rPr lang="en-US" sz="1400" smtClean="0"/>
              <a:t> </a:t>
            </a:r>
            <a:r>
              <a:rPr lang="en-US" sz="1400" err="1" smtClean="0"/>
              <a:t>mengkonsumsi</a:t>
            </a:r>
            <a:r>
              <a:rPr lang="en-US" sz="1400" smtClean="0"/>
              <a:t> </a:t>
            </a:r>
            <a:r>
              <a:rPr lang="en-US" sz="1400" err="1" smtClean="0"/>
              <a:t>laminine</a:t>
            </a:r>
            <a:r>
              <a:rPr lang="en-US" sz="1400" smtClean="0"/>
              <a:t>, </a:t>
            </a:r>
            <a:r>
              <a:rPr lang="en-US" sz="1400" err="1" smtClean="0"/>
              <a:t>saya</a:t>
            </a:r>
            <a:r>
              <a:rPr lang="en-US" sz="1400" smtClean="0"/>
              <a:t> </a:t>
            </a:r>
            <a:r>
              <a:rPr lang="en-US" sz="1400" err="1" smtClean="0"/>
              <a:t>sangat</a:t>
            </a:r>
            <a:r>
              <a:rPr lang="en-US" sz="1400" smtClean="0"/>
              <a:t> </a:t>
            </a:r>
            <a:r>
              <a:rPr lang="en-US" sz="1400" err="1" smtClean="0"/>
              <a:t>terbantu</a:t>
            </a:r>
            <a:r>
              <a:rPr lang="en-US" sz="1400" smtClean="0"/>
              <a:t> </a:t>
            </a:r>
            <a:r>
              <a:rPr lang="en-US" sz="1400" err="1" smtClean="0"/>
              <a:t>sekali</a:t>
            </a:r>
            <a:r>
              <a:rPr lang="en-US" sz="1400" smtClean="0"/>
              <a:t>. </a:t>
            </a:r>
            <a:r>
              <a:rPr lang="en-US" sz="1400" err="1" smtClean="0"/>
              <a:t>Laminine</a:t>
            </a:r>
            <a:r>
              <a:rPr lang="en-US" sz="1400" smtClean="0"/>
              <a:t> </a:t>
            </a:r>
            <a:r>
              <a:rPr lang="en-US" sz="1400" err="1" smtClean="0"/>
              <a:t>membantu</a:t>
            </a:r>
            <a:r>
              <a:rPr lang="en-US" sz="1400" smtClean="0"/>
              <a:t> </a:t>
            </a:r>
            <a:r>
              <a:rPr lang="en-US" sz="1400" err="1" smtClean="0"/>
              <a:t>saya</a:t>
            </a:r>
            <a:r>
              <a:rPr lang="en-US" sz="1400" smtClean="0"/>
              <a:t> </a:t>
            </a:r>
            <a:r>
              <a:rPr lang="en-US" sz="1400" err="1" smtClean="0"/>
              <a:t>dalam</a:t>
            </a:r>
            <a:r>
              <a:rPr lang="en-US" sz="1400" smtClean="0"/>
              <a:t> </a:t>
            </a:r>
            <a:r>
              <a:rPr lang="en-US" sz="1400" err="1" smtClean="0"/>
              <a:t>hal-hal</a:t>
            </a:r>
            <a:r>
              <a:rPr lang="en-US" sz="1400" smtClean="0"/>
              <a:t> </a:t>
            </a:r>
            <a:r>
              <a:rPr lang="en-US" sz="1400" err="1" smtClean="0"/>
              <a:t>berikut</a:t>
            </a:r>
            <a:r>
              <a:rPr lang="en-US" sz="1400" smtClean="0"/>
              <a:t> :</a:t>
            </a:r>
          </a:p>
          <a:p>
            <a:endParaRPr lang="en-US" sz="1400" smtClean="0"/>
          </a:p>
          <a:p>
            <a:pPr marL="342900" indent="-342900"/>
            <a:r>
              <a:rPr lang="en-US" sz="1400" smtClean="0"/>
              <a:t>1. Stamina </a:t>
            </a:r>
            <a:r>
              <a:rPr lang="en-US" sz="1400" err="1" smtClean="0"/>
              <a:t>dan</a:t>
            </a:r>
            <a:r>
              <a:rPr lang="en-US" sz="1400" smtClean="0"/>
              <a:t> </a:t>
            </a:r>
            <a:r>
              <a:rPr lang="en-US" sz="1400" err="1" smtClean="0"/>
              <a:t>konsentrasi</a:t>
            </a:r>
            <a:r>
              <a:rPr lang="en-US" sz="1400" smtClean="0"/>
              <a:t> </a:t>
            </a:r>
            <a:r>
              <a:rPr lang="en-US" sz="1400" err="1" smtClean="0"/>
              <a:t>kerja</a:t>
            </a:r>
            <a:r>
              <a:rPr lang="en-US" sz="1400" smtClean="0"/>
              <a:t> </a:t>
            </a:r>
            <a:r>
              <a:rPr lang="en-US" sz="1400" err="1" smtClean="0"/>
              <a:t>saya</a:t>
            </a:r>
            <a:r>
              <a:rPr lang="en-US" sz="1400" smtClean="0"/>
              <a:t> </a:t>
            </a:r>
            <a:r>
              <a:rPr lang="en-US" sz="1400" err="1" smtClean="0"/>
              <a:t>jauh</a:t>
            </a:r>
            <a:r>
              <a:rPr lang="en-US" sz="1400" smtClean="0"/>
              <a:t> </a:t>
            </a:r>
            <a:r>
              <a:rPr lang="en-US" sz="1400" err="1" smtClean="0"/>
              <a:t>meningkat</a:t>
            </a:r>
            <a:r>
              <a:rPr lang="en-US" sz="1400" smtClean="0"/>
              <a:t> </a:t>
            </a:r>
            <a:r>
              <a:rPr lang="en-US" sz="1400" err="1" smtClean="0"/>
              <a:t>dan</a:t>
            </a:r>
            <a:r>
              <a:rPr lang="en-US" sz="1400" smtClean="0"/>
              <a:t> </a:t>
            </a:r>
            <a:r>
              <a:rPr lang="en-US" sz="1400" err="1" smtClean="0"/>
              <a:t>tidak</a:t>
            </a:r>
            <a:r>
              <a:rPr lang="en-US" sz="1400" smtClean="0"/>
              <a:t> </a:t>
            </a:r>
            <a:r>
              <a:rPr lang="en-US" sz="1400" err="1" smtClean="0"/>
              <a:t>mudah</a:t>
            </a:r>
            <a:r>
              <a:rPr lang="en-US" sz="1400" smtClean="0"/>
              <a:t> </a:t>
            </a:r>
            <a:r>
              <a:rPr lang="en-US" sz="1400" err="1" smtClean="0"/>
              <a:t>lelah</a:t>
            </a:r>
            <a:r>
              <a:rPr lang="en-US" sz="1400" smtClean="0"/>
              <a:t> </a:t>
            </a:r>
            <a:r>
              <a:rPr lang="en-US" sz="1400" err="1" smtClean="0"/>
              <a:t>sejak</a:t>
            </a:r>
            <a:r>
              <a:rPr lang="en-US" sz="1400" smtClean="0"/>
              <a:t> </a:t>
            </a:r>
          </a:p>
          <a:p>
            <a:pPr marL="342900" indent="-342900"/>
            <a:r>
              <a:rPr lang="en-US" sz="1400" smtClean="0"/>
              <a:t> </a:t>
            </a:r>
            <a:r>
              <a:rPr lang="en-US" sz="1400" err="1" smtClean="0"/>
              <a:t>mengkonsumsi</a:t>
            </a:r>
            <a:r>
              <a:rPr lang="en-US" sz="1400" smtClean="0"/>
              <a:t> </a:t>
            </a:r>
            <a:r>
              <a:rPr lang="en-US" sz="1400" err="1" smtClean="0"/>
              <a:t>Laminine</a:t>
            </a:r>
            <a:r>
              <a:rPr lang="en-US" sz="1400" smtClean="0"/>
              <a:t>.</a:t>
            </a:r>
          </a:p>
          <a:p>
            <a:pPr marL="342900" indent="-342900">
              <a:buAutoNum type="arabicPeriod"/>
            </a:pPr>
            <a:endParaRPr lang="en-US" sz="1400" smtClean="0"/>
          </a:p>
          <a:p>
            <a:r>
              <a:rPr lang="en-US" sz="1400" smtClean="0"/>
              <a:t>2. Stress yang </a:t>
            </a:r>
            <a:r>
              <a:rPr lang="en-US" sz="1400" err="1" smtClean="0"/>
              <a:t>sering</a:t>
            </a:r>
            <a:r>
              <a:rPr lang="en-US" sz="1400" smtClean="0"/>
              <a:t> </a:t>
            </a:r>
            <a:r>
              <a:rPr lang="en-US" sz="1400" err="1" smtClean="0"/>
              <a:t>saya</a:t>
            </a:r>
            <a:r>
              <a:rPr lang="en-US" sz="1400" smtClean="0"/>
              <a:t> </a:t>
            </a:r>
            <a:r>
              <a:rPr lang="en-US" sz="1400" err="1" smtClean="0"/>
              <a:t>alami</a:t>
            </a:r>
            <a:r>
              <a:rPr lang="en-US" sz="1400" smtClean="0"/>
              <a:t> </a:t>
            </a:r>
            <a:r>
              <a:rPr lang="en-US" sz="1400" err="1" smtClean="0"/>
              <a:t>karena</a:t>
            </a:r>
            <a:r>
              <a:rPr lang="en-US" sz="1400" smtClean="0"/>
              <a:t> </a:t>
            </a:r>
            <a:r>
              <a:rPr lang="en-US" sz="1400" err="1" smtClean="0"/>
              <a:t>pekerjaan</a:t>
            </a:r>
            <a:r>
              <a:rPr lang="en-US" sz="1400" smtClean="0"/>
              <a:t> </a:t>
            </a:r>
            <a:r>
              <a:rPr lang="en-US" sz="1400" err="1" smtClean="0"/>
              <a:t>saya</a:t>
            </a:r>
            <a:r>
              <a:rPr lang="en-US" sz="1400" smtClean="0"/>
              <a:t> </a:t>
            </a:r>
            <a:r>
              <a:rPr lang="en-US" sz="1400" err="1" smtClean="0"/>
              <a:t>jauh</a:t>
            </a:r>
            <a:r>
              <a:rPr lang="en-US" sz="1400" smtClean="0"/>
              <a:t> </a:t>
            </a:r>
            <a:r>
              <a:rPr lang="en-US" sz="1400" err="1" smtClean="0"/>
              <a:t>berkurang</a:t>
            </a:r>
            <a:r>
              <a:rPr lang="en-US" sz="1400" smtClean="0"/>
              <a:t> </a:t>
            </a:r>
            <a:r>
              <a:rPr lang="en-US" sz="1400" err="1" smtClean="0"/>
              <a:t>dan</a:t>
            </a:r>
            <a:r>
              <a:rPr lang="en-US" sz="1400" smtClean="0"/>
              <a:t> </a:t>
            </a:r>
            <a:r>
              <a:rPr lang="en-US" sz="1400" err="1" smtClean="0"/>
              <a:t>jadi</a:t>
            </a:r>
            <a:r>
              <a:rPr lang="en-US" sz="1400" smtClean="0"/>
              <a:t> </a:t>
            </a:r>
            <a:r>
              <a:rPr lang="en-US" sz="1400" err="1" smtClean="0"/>
              <a:t>lebih</a:t>
            </a:r>
            <a:r>
              <a:rPr lang="en-US" sz="1400" smtClean="0"/>
              <a:t> </a:t>
            </a:r>
            <a:r>
              <a:rPr lang="en-US" sz="1400" err="1" smtClean="0"/>
              <a:t>bisa</a:t>
            </a:r>
            <a:r>
              <a:rPr lang="en-US" sz="1400" smtClean="0"/>
              <a:t> </a:t>
            </a:r>
            <a:r>
              <a:rPr lang="en-US" sz="1400" err="1" smtClean="0"/>
              <a:t>mengendalikan</a:t>
            </a:r>
            <a:r>
              <a:rPr lang="en-US" sz="1400" smtClean="0"/>
              <a:t> </a:t>
            </a:r>
            <a:r>
              <a:rPr lang="en-US" sz="1400" err="1" smtClean="0"/>
              <a:t>emosi</a:t>
            </a:r>
            <a:endParaRPr lang="en-US" sz="1400" smtClean="0"/>
          </a:p>
          <a:p>
            <a:endParaRPr lang="en-US" sz="1400" smtClean="0"/>
          </a:p>
          <a:p>
            <a:r>
              <a:rPr lang="en-US" sz="1400" smtClean="0"/>
              <a:t>3. </a:t>
            </a:r>
            <a:r>
              <a:rPr lang="en-US" sz="1400" err="1" smtClean="0"/>
              <a:t>Setiap</a:t>
            </a:r>
            <a:r>
              <a:rPr lang="en-US" sz="1400" smtClean="0"/>
              <a:t> kali </a:t>
            </a:r>
            <a:r>
              <a:rPr lang="en-US" sz="1400" err="1" smtClean="0"/>
              <a:t>saya</a:t>
            </a:r>
            <a:r>
              <a:rPr lang="en-US" sz="1400" smtClean="0"/>
              <a:t> stress, </a:t>
            </a:r>
            <a:r>
              <a:rPr lang="en-US" sz="1400" err="1" smtClean="0"/>
              <a:t>selalu</a:t>
            </a:r>
            <a:r>
              <a:rPr lang="en-US" sz="1400" smtClean="0"/>
              <a:t> </a:t>
            </a:r>
            <a:r>
              <a:rPr lang="en-US" sz="1400" err="1" smtClean="0"/>
              <a:t>timbul</a:t>
            </a:r>
            <a:r>
              <a:rPr lang="en-US" sz="1400" smtClean="0"/>
              <a:t> </a:t>
            </a:r>
            <a:r>
              <a:rPr lang="en-US" sz="1400" err="1" smtClean="0"/>
              <a:t>bercak-bercak</a:t>
            </a:r>
            <a:r>
              <a:rPr lang="en-US" sz="1400" smtClean="0"/>
              <a:t> </a:t>
            </a:r>
            <a:r>
              <a:rPr lang="en-US" sz="1400" err="1" smtClean="0"/>
              <a:t>putih</a:t>
            </a:r>
            <a:r>
              <a:rPr lang="en-US" sz="1400" smtClean="0"/>
              <a:t> </a:t>
            </a:r>
            <a:r>
              <a:rPr lang="en-US" sz="1400" err="1" smtClean="0"/>
              <a:t>di</a:t>
            </a:r>
            <a:r>
              <a:rPr lang="en-US" sz="1400" smtClean="0"/>
              <a:t> </a:t>
            </a:r>
            <a:r>
              <a:rPr lang="en-US" sz="1400" err="1" smtClean="0"/>
              <a:t>kulit</a:t>
            </a:r>
            <a:r>
              <a:rPr lang="en-US" sz="1400" smtClean="0"/>
              <a:t> </a:t>
            </a:r>
            <a:r>
              <a:rPr lang="en-US" sz="1400" err="1" smtClean="0"/>
              <a:t>disekitar</a:t>
            </a:r>
            <a:r>
              <a:rPr lang="en-US" sz="1400" smtClean="0"/>
              <a:t> </a:t>
            </a:r>
            <a:r>
              <a:rPr lang="en-US" sz="1400" err="1" smtClean="0"/>
              <a:t>mata</a:t>
            </a:r>
            <a:r>
              <a:rPr lang="en-US" sz="1400" smtClean="0"/>
              <a:t> </a:t>
            </a:r>
            <a:r>
              <a:rPr lang="en-US" sz="1400" err="1" smtClean="0"/>
              <a:t>dan</a:t>
            </a:r>
            <a:r>
              <a:rPr lang="en-US" sz="1400" smtClean="0"/>
              <a:t> </a:t>
            </a:r>
            <a:r>
              <a:rPr lang="en-US" sz="1400" err="1" smtClean="0"/>
              <a:t>sikut</a:t>
            </a:r>
            <a:r>
              <a:rPr lang="en-US" sz="1400" smtClean="0"/>
              <a:t> </a:t>
            </a:r>
            <a:r>
              <a:rPr lang="en-US" sz="1400" err="1" smtClean="0"/>
              <a:t>tangan</a:t>
            </a:r>
            <a:r>
              <a:rPr lang="en-US" sz="1400" smtClean="0"/>
              <a:t> </a:t>
            </a:r>
            <a:r>
              <a:rPr lang="en-US" sz="1400" err="1" smtClean="0"/>
              <a:t>kanan</a:t>
            </a:r>
            <a:r>
              <a:rPr lang="en-US" sz="1400" smtClean="0"/>
              <a:t> </a:t>
            </a:r>
            <a:r>
              <a:rPr lang="en-US" sz="1400" err="1" smtClean="0"/>
              <a:t>saya</a:t>
            </a:r>
            <a:r>
              <a:rPr lang="en-US" sz="1400" smtClean="0"/>
              <a:t> </a:t>
            </a:r>
            <a:r>
              <a:rPr lang="en-US" sz="1400" err="1" smtClean="0"/>
              <a:t>seperti</a:t>
            </a:r>
            <a:r>
              <a:rPr lang="en-US" sz="1400" smtClean="0"/>
              <a:t> </a:t>
            </a:r>
            <a:r>
              <a:rPr lang="en-US" sz="1400" err="1" smtClean="0"/>
              <a:t>kudis</a:t>
            </a:r>
            <a:r>
              <a:rPr lang="en-US" sz="1400" smtClean="0"/>
              <a:t>. </a:t>
            </a:r>
            <a:r>
              <a:rPr lang="en-US" sz="1400" err="1" smtClean="0"/>
              <a:t>Saya</a:t>
            </a:r>
            <a:r>
              <a:rPr lang="en-US" sz="1400" smtClean="0"/>
              <a:t> </a:t>
            </a:r>
            <a:r>
              <a:rPr lang="en-US" sz="1400" err="1" smtClean="0"/>
              <a:t>sudah</a:t>
            </a:r>
            <a:r>
              <a:rPr lang="en-US" sz="1400" smtClean="0"/>
              <a:t> </a:t>
            </a:r>
            <a:r>
              <a:rPr lang="en-US" sz="1400" err="1" smtClean="0"/>
              <a:t>ke</a:t>
            </a:r>
            <a:r>
              <a:rPr lang="en-US" sz="1400" smtClean="0"/>
              <a:t> </a:t>
            </a:r>
            <a:r>
              <a:rPr lang="en-US" sz="1400" err="1" smtClean="0"/>
              <a:t>dokter</a:t>
            </a:r>
            <a:r>
              <a:rPr lang="en-US" sz="1400" smtClean="0"/>
              <a:t> </a:t>
            </a:r>
            <a:r>
              <a:rPr lang="en-US" sz="1400" err="1" smtClean="0"/>
              <a:t>spesialis</a:t>
            </a:r>
            <a:r>
              <a:rPr lang="en-US" sz="1400" smtClean="0"/>
              <a:t> </a:t>
            </a:r>
            <a:r>
              <a:rPr lang="en-US" sz="1400" err="1" smtClean="0"/>
              <a:t>dan</a:t>
            </a:r>
            <a:r>
              <a:rPr lang="en-US" sz="1400" smtClean="0"/>
              <a:t> </a:t>
            </a:r>
            <a:r>
              <a:rPr lang="en-US" sz="1400" err="1" smtClean="0"/>
              <a:t>mereka</a:t>
            </a:r>
            <a:r>
              <a:rPr lang="en-US" sz="1400" smtClean="0"/>
              <a:t> </a:t>
            </a:r>
            <a:r>
              <a:rPr lang="en-US" sz="1400" err="1" smtClean="0"/>
              <a:t>hanya</a:t>
            </a:r>
            <a:r>
              <a:rPr lang="en-US" sz="1400" smtClean="0"/>
              <a:t> </a:t>
            </a:r>
            <a:r>
              <a:rPr lang="en-US" sz="1400" err="1" smtClean="0"/>
              <a:t>katakan</a:t>
            </a:r>
            <a:r>
              <a:rPr lang="en-US" sz="1400" smtClean="0"/>
              <a:t> </a:t>
            </a:r>
            <a:r>
              <a:rPr lang="en-US" sz="1400" err="1" smtClean="0"/>
              <a:t>itu</a:t>
            </a:r>
            <a:r>
              <a:rPr lang="en-US" sz="1400" smtClean="0"/>
              <a:t> </a:t>
            </a:r>
            <a:r>
              <a:rPr lang="en-US" sz="1400" err="1" smtClean="0"/>
              <a:t>dikarenakan</a:t>
            </a:r>
            <a:r>
              <a:rPr lang="en-US" sz="1400" smtClean="0"/>
              <a:t> stress </a:t>
            </a:r>
            <a:r>
              <a:rPr lang="en-US" sz="1400" err="1" smtClean="0"/>
              <a:t>dan</a:t>
            </a:r>
            <a:r>
              <a:rPr lang="en-US" sz="1400" smtClean="0"/>
              <a:t> </a:t>
            </a:r>
            <a:r>
              <a:rPr lang="en-US" sz="1400" err="1" smtClean="0"/>
              <a:t>diberi</a:t>
            </a:r>
            <a:r>
              <a:rPr lang="en-US" sz="1400" smtClean="0"/>
              <a:t> </a:t>
            </a:r>
            <a:r>
              <a:rPr lang="en-US" sz="1400" err="1" smtClean="0"/>
              <a:t>obat</a:t>
            </a:r>
            <a:r>
              <a:rPr lang="en-US" sz="1400" smtClean="0"/>
              <a:t>. </a:t>
            </a:r>
            <a:r>
              <a:rPr lang="en-US" sz="1400" err="1" smtClean="0"/>
              <a:t>Namun</a:t>
            </a:r>
            <a:r>
              <a:rPr lang="en-US" sz="1400" smtClean="0"/>
              <a:t> </a:t>
            </a:r>
            <a:r>
              <a:rPr lang="en-US" sz="1400" err="1" smtClean="0"/>
              <a:t>tidak</a:t>
            </a:r>
            <a:r>
              <a:rPr lang="en-US" sz="1400" smtClean="0"/>
              <a:t> </a:t>
            </a:r>
            <a:r>
              <a:rPr lang="en-US" sz="1400" err="1" smtClean="0"/>
              <a:t>efektif</a:t>
            </a:r>
            <a:r>
              <a:rPr lang="en-US" sz="1400" smtClean="0"/>
              <a:t>, </a:t>
            </a:r>
            <a:r>
              <a:rPr lang="en-US" sz="1400" err="1" smtClean="0"/>
              <a:t>gejala</a:t>
            </a:r>
            <a:r>
              <a:rPr lang="en-US" sz="1400" smtClean="0"/>
              <a:t> </a:t>
            </a:r>
            <a:r>
              <a:rPr lang="en-US" sz="1400" err="1" smtClean="0"/>
              <a:t>tersebut</a:t>
            </a:r>
            <a:r>
              <a:rPr lang="en-US" sz="1400" smtClean="0"/>
              <a:t> </a:t>
            </a:r>
            <a:r>
              <a:rPr lang="en-US" sz="1400" err="1" smtClean="0"/>
              <a:t>tetap</a:t>
            </a:r>
            <a:r>
              <a:rPr lang="en-US" sz="1400" smtClean="0"/>
              <a:t> </a:t>
            </a:r>
            <a:r>
              <a:rPr lang="en-US" sz="1400" err="1" smtClean="0"/>
              <a:t>timbul</a:t>
            </a:r>
            <a:r>
              <a:rPr lang="en-US" sz="1400" smtClean="0"/>
              <a:t> </a:t>
            </a:r>
            <a:r>
              <a:rPr lang="en-US" sz="1400" err="1" smtClean="0"/>
              <a:t>dan</a:t>
            </a:r>
            <a:r>
              <a:rPr lang="en-US" sz="1400" smtClean="0"/>
              <a:t> </a:t>
            </a:r>
            <a:r>
              <a:rPr lang="en-US" sz="1400" err="1" smtClean="0"/>
              <a:t>gatal</a:t>
            </a:r>
            <a:r>
              <a:rPr lang="en-US" sz="1400" smtClean="0"/>
              <a:t> </a:t>
            </a:r>
            <a:r>
              <a:rPr lang="en-US" sz="1400" err="1" smtClean="0"/>
              <a:t>seperti</a:t>
            </a:r>
            <a:r>
              <a:rPr lang="en-US" sz="1400" smtClean="0"/>
              <a:t> </a:t>
            </a:r>
            <a:r>
              <a:rPr lang="en-US" sz="1400" err="1" smtClean="0"/>
              <a:t>biasanya</a:t>
            </a:r>
            <a:r>
              <a:rPr lang="en-US" sz="1400" smtClean="0"/>
              <a:t>. </a:t>
            </a:r>
            <a:r>
              <a:rPr lang="en-US" sz="1400" err="1" smtClean="0"/>
              <a:t>Sejak</a:t>
            </a:r>
            <a:r>
              <a:rPr lang="en-US" sz="1400" smtClean="0"/>
              <a:t> </a:t>
            </a:r>
            <a:r>
              <a:rPr lang="en-US" sz="1400" err="1" smtClean="0"/>
              <a:t>konsumsi</a:t>
            </a:r>
            <a:r>
              <a:rPr lang="en-US" sz="1400" smtClean="0"/>
              <a:t> </a:t>
            </a:r>
            <a:r>
              <a:rPr lang="en-US" sz="1400" err="1" smtClean="0"/>
              <a:t>laminine</a:t>
            </a:r>
            <a:r>
              <a:rPr lang="en-US" sz="1400" smtClean="0"/>
              <a:t> </a:t>
            </a:r>
            <a:r>
              <a:rPr lang="en-US" sz="1400" err="1" smtClean="0"/>
              <a:t>gejala</a:t>
            </a:r>
            <a:r>
              <a:rPr lang="en-US" sz="1400" smtClean="0"/>
              <a:t> </a:t>
            </a:r>
            <a:r>
              <a:rPr lang="en-US" sz="1400" err="1" smtClean="0"/>
              <a:t>tersebut</a:t>
            </a:r>
            <a:r>
              <a:rPr lang="en-US" sz="1400" smtClean="0"/>
              <a:t> </a:t>
            </a:r>
            <a:r>
              <a:rPr lang="en-US" sz="1400" err="1" smtClean="0"/>
              <a:t>hilang</a:t>
            </a:r>
            <a:r>
              <a:rPr lang="en-US" sz="1400" smtClean="0"/>
              <a:t> 100% </a:t>
            </a:r>
            <a:r>
              <a:rPr lang="en-US" sz="1400" err="1" smtClean="0"/>
              <a:t>dan</a:t>
            </a:r>
            <a:r>
              <a:rPr lang="en-US" sz="1400" smtClean="0"/>
              <a:t> </a:t>
            </a:r>
            <a:r>
              <a:rPr lang="en-US" sz="1400" err="1" smtClean="0"/>
              <a:t>saya</a:t>
            </a:r>
            <a:r>
              <a:rPr lang="en-US" sz="1400" smtClean="0"/>
              <a:t> </a:t>
            </a:r>
            <a:r>
              <a:rPr lang="en-US" sz="1400" err="1" smtClean="0"/>
              <a:t>menjadi</a:t>
            </a:r>
            <a:r>
              <a:rPr lang="en-US" sz="1400" smtClean="0"/>
              <a:t> </a:t>
            </a:r>
            <a:r>
              <a:rPr lang="en-US" sz="1400" err="1" smtClean="0"/>
              <a:t>sehat</a:t>
            </a:r>
            <a:r>
              <a:rPr lang="en-US" sz="1400" smtClean="0"/>
              <a:t> </a:t>
            </a:r>
            <a:r>
              <a:rPr lang="en-US" sz="1400" err="1" smtClean="0"/>
              <a:t>dan</a:t>
            </a:r>
            <a:r>
              <a:rPr lang="en-US" sz="1400" smtClean="0"/>
              <a:t> </a:t>
            </a:r>
            <a:r>
              <a:rPr lang="en-US" sz="1400" err="1" smtClean="0"/>
              <a:t>segar</a:t>
            </a:r>
            <a:r>
              <a:rPr lang="en-US" sz="1400" smtClean="0"/>
              <a:t> </a:t>
            </a:r>
            <a:r>
              <a:rPr lang="en-US" sz="1400" err="1" smtClean="0"/>
              <a:t>kembali</a:t>
            </a:r>
            <a:r>
              <a:rPr lang="en-US" sz="1400" smtClean="0"/>
              <a:t>.</a:t>
            </a:r>
          </a:p>
          <a:p>
            <a:r>
              <a:rPr lang="en-US" sz="1400" smtClean="0"/>
              <a:t/>
            </a:r>
            <a:br>
              <a:rPr lang="en-US" sz="1400" smtClean="0"/>
            </a:br>
            <a:r>
              <a:rPr lang="en-US" sz="1400" smtClean="0"/>
              <a:t>4. </a:t>
            </a:r>
            <a:r>
              <a:rPr lang="en-US" sz="1400" err="1" smtClean="0"/>
              <a:t>Saya</a:t>
            </a:r>
            <a:r>
              <a:rPr lang="en-US" sz="1400" smtClean="0"/>
              <a:t> </a:t>
            </a:r>
            <a:r>
              <a:rPr lang="en-US" sz="1400" err="1" smtClean="0"/>
              <a:t>juga</a:t>
            </a:r>
            <a:r>
              <a:rPr lang="en-US" sz="1400" smtClean="0"/>
              <a:t> </a:t>
            </a:r>
            <a:r>
              <a:rPr lang="en-US" sz="1400" err="1" smtClean="0"/>
              <a:t>punya</a:t>
            </a:r>
            <a:r>
              <a:rPr lang="en-US" sz="1400" smtClean="0"/>
              <a:t> </a:t>
            </a:r>
            <a:r>
              <a:rPr lang="en-US" sz="1400" err="1" smtClean="0"/>
              <a:t>masalah</a:t>
            </a:r>
            <a:r>
              <a:rPr lang="en-US" sz="1400" smtClean="0"/>
              <a:t> </a:t>
            </a:r>
            <a:r>
              <a:rPr lang="en-US" sz="1400" err="1" smtClean="0"/>
              <a:t>dengan</a:t>
            </a:r>
            <a:r>
              <a:rPr lang="en-US" sz="1400" smtClean="0"/>
              <a:t> </a:t>
            </a:r>
            <a:r>
              <a:rPr lang="en-US" sz="1400" err="1" smtClean="0"/>
              <a:t>penglihatan</a:t>
            </a:r>
            <a:r>
              <a:rPr lang="en-US" sz="1400" smtClean="0"/>
              <a:t>. Mata </a:t>
            </a:r>
            <a:r>
              <a:rPr lang="en-US" sz="1400" err="1" smtClean="0"/>
              <a:t>saya</a:t>
            </a:r>
            <a:r>
              <a:rPr lang="en-US" sz="1400" smtClean="0"/>
              <a:t> </a:t>
            </a:r>
            <a:r>
              <a:rPr lang="en-US" sz="1400" err="1" smtClean="0"/>
              <a:t>sudah</a:t>
            </a:r>
            <a:r>
              <a:rPr lang="en-US" sz="1400" smtClean="0"/>
              <a:t> minus 7 </a:t>
            </a:r>
            <a:r>
              <a:rPr lang="en-US" sz="1400" err="1" smtClean="0"/>
              <a:t>dan</a:t>
            </a:r>
            <a:r>
              <a:rPr lang="en-US" sz="1400" smtClean="0"/>
              <a:t> plus 2 yang </a:t>
            </a:r>
            <a:r>
              <a:rPr lang="en-US" sz="1400" err="1" smtClean="0"/>
              <a:t>membuat</a:t>
            </a:r>
            <a:r>
              <a:rPr lang="en-US" sz="1400" smtClean="0"/>
              <a:t> </a:t>
            </a:r>
            <a:r>
              <a:rPr lang="en-US" sz="1400" err="1" smtClean="0"/>
              <a:t>saya</a:t>
            </a:r>
            <a:r>
              <a:rPr lang="en-US" sz="1400" smtClean="0"/>
              <a:t> </a:t>
            </a:r>
            <a:r>
              <a:rPr lang="en-US" sz="1400" err="1" smtClean="0"/>
              <a:t>pandangan</a:t>
            </a:r>
            <a:r>
              <a:rPr lang="en-US" sz="1400" smtClean="0"/>
              <a:t> </a:t>
            </a:r>
            <a:r>
              <a:rPr lang="en-US" sz="1400" err="1" smtClean="0"/>
              <a:t>kabur</a:t>
            </a:r>
            <a:r>
              <a:rPr lang="en-US" sz="1400" smtClean="0"/>
              <a:t> </a:t>
            </a:r>
            <a:r>
              <a:rPr lang="en-US" sz="1400" err="1" smtClean="0"/>
              <a:t>dan</a:t>
            </a:r>
            <a:r>
              <a:rPr lang="en-US" sz="1400" smtClean="0"/>
              <a:t> </a:t>
            </a:r>
            <a:r>
              <a:rPr lang="en-US" sz="1400" err="1" smtClean="0"/>
              <a:t>menggunakan</a:t>
            </a:r>
            <a:r>
              <a:rPr lang="en-US" sz="1400" smtClean="0"/>
              <a:t> </a:t>
            </a:r>
            <a:r>
              <a:rPr lang="en-US" sz="1400" err="1" smtClean="0"/>
              <a:t>kacamata</a:t>
            </a:r>
            <a:r>
              <a:rPr lang="en-US" sz="1400" smtClean="0"/>
              <a:t> </a:t>
            </a:r>
            <a:r>
              <a:rPr lang="en-US" sz="1400" err="1" smtClean="0"/>
              <a:t>setiap</a:t>
            </a:r>
            <a:r>
              <a:rPr lang="en-US" sz="1400" smtClean="0"/>
              <a:t> </a:t>
            </a:r>
            <a:r>
              <a:rPr lang="en-US" sz="1400" err="1" smtClean="0"/>
              <a:t>hari</a:t>
            </a:r>
            <a:r>
              <a:rPr lang="en-US" sz="1400" smtClean="0"/>
              <a:t>. </a:t>
            </a:r>
            <a:r>
              <a:rPr lang="en-US" sz="1400" err="1" smtClean="0"/>
              <a:t>Sejak</a:t>
            </a:r>
            <a:r>
              <a:rPr lang="en-US" sz="1400" smtClean="0"/>
              <a:t> </a:t>
            </a:r>
            <a:r>
              <a:rPr lang="en-US" sz="1400" err="1" smtClean="0"/>
              <a:t>mengkonsumsi</a:t>
            </a:r>
            <a:r>
              <a:rPr lang="en-US" sz="1400" smtClean="0"/>
              <a:t> </a:t>
            </a:r>
            <a:r>
              <a:rPr lang="en-US" sz="1400" err="1" smtClean="0"/>
              <a:t>laminine</a:t>
            </a:r>
            <a:r>
              <a:rPr lang="en-US" sz="1400" smtClean="0"/>
              <a:t>, </a:t>
            </a:r>
            <a:r>
              <a:rPr lang="en-US" sz="1400" err="1" smtClean="0"/>
              <a:t>penglihatan</a:t>
            </a:r>
            <a:r>
              <a:rPr lang="en-US" sz="1400" smtClean="0"/>
              <a:t> </a:t>
            </a:r>
            <a:r>
              <a:rPr lang="en-US" sz="1400" err="1" smtClean="0"/>
              <a:t>saya</a:t>
            </a:r>
            <a:r>
              <a:rPr lang="en-US" sz="1400" smtClean="0"/>
              <a:t> </a:t>
            </a:r>
            <a:r>
              <a:rPr lang="en-US" sz="1400" err="1" smtClean="0"/>
              <a:t>berangsur-angsur</a:t>
            </a:r>
            <a:r>
              <a:rPr lang="en-US" sz="1400" smtClean="0"/>
              <a:t> </a:t>
            </a:r>
            <a:r>
              <a:rPr lang="en-US" sz="1400" err="1" smtClean="0"/>
              <a:t>pulih</a:t>
            </a:r>
            <a:r>
              <a:rPr lang="en-US" sz="1400" smtClean="0"/>
              <a:t> </a:t>
            </a:r>
            <a:r>
              <a:rPr lang="en-US" sz="1400" err="1" smtClean="0"/>
              <a:t>dan</a:t>
            </a:r>
            <a:r>
              <a:rPr lang="en-US" sz="1400" smtClean="0"/>
              <a:t> </a:t>
            </a:r>
            <a:r>
              <a:rPr lang="en-US" sz="1400" err="1" smtClean="0"/>
              <a:t>terang</a:t>
            </a:r>
            <a:r>
              <a:rPr lang="en-US" sz="1400" smtClean="0"/>
              <a:t> </a:t>
            </a:r>
            <a:r>
              <a:rPr lang="en-US" sz="1400" err="1" smtClean="0"/>
              <a:t>kembali</a:t>
            </a:r>
            <a:r>
              <a:rPr lang="en-US" sz="1400" smtClean="0"/>
              <a:t>.</a:t>
            </a:r>
          </a:p>
          <a:p>
            <a:r>
              <a:rPr lang="en-US" sz="1400" smtClean="0"/>
              <a:t/>
            </a:r>
            <a:br>
              <a:rPr lang="en-US" sz="1400" smtClean="0"/>
            </a:br>
            <a:r>
              <a:rPr lang="en-US" sz="1400" smtClean="0"/>
              <a:t>5. </a:t>
            </a:r>
            <a:r>
              <a:rPr lang="en-US" sz="1400" err="1" smtClean="0"/>
              <a:t>Badan</a:t>
            </a:r>
            <a:r>
              <a:rPr lang="en-US" sz="1400" smtClean="0"/>
              <a:t> </a:t>
            </a:r>
            <a:r>
              <a:rPr lang="en-US" sz="1400" err="1" smtClean="0"/>
              <a:t>terasa</a:t>
            </a:r>
            <a:r>
              <a:rPr lang="en-US" sz="1400" smtClean="0"/>
              <a:t> </a:t>
            </a:r>
            <a:r>
              <a:rPr lang="en-US" sz="1400" err="1" smtClean="0"/>
              <a:t>lebih</a:t>
            </a:r>
            <a:r>
              <a:rPr lang="en-US" sz="1400" smtClean="0"/>
              <a:t> </a:t>
            </a:r>
            <a:r>
              <a:rPr lang="en-US" sz="1400" err="1" smtClean="0"/>
              <a:t>ringan</a:t>
            </a:r>
            <a:r>
              <a:rPr lang="en-US" sz="1400" smtClean="0"/>
              <a:t> </a:t>
            </a:r>
            <a:r>
              <a:rPr lang="en-US" sz="1400" err="1" smtClean="0"/>
              <a:t>dan</a:t>
            </a:r>
            <a:r>
              <a:rPr lang="en-US" sz="1400" smtClean="0"/>
              <a:t> </a:t>
            </a:r>
            <a:r>
              <a:rPr lang="en-US" sz="1400" err="1" smtClean="0"/>
              <a:t>enak</a:t>
            </a:r>
            <a:r>
              <a:rPr lang="en-US" sz="1400" smtClean="0"/>
              <a:t> </a:t>
            </a:r>
            <a:r>
              <a:rPr lang="en-US" sz="1400" err="1" smtClean="0"/>
              <a:t>meskipun</a:t>
            </a:r>
            <a:r>
              <a:rPr lang="en-US" sz="1400" smtClean="0"/>
              <a:t> </a:t>
            </a:r>
            <a:r>
              <a:rPr lang="en-US" sz="1400" err="1" smtClean="0"/>
              <a:t>harus</a:t>
            </a:r>
            <a:r>
              <a:rPr lang="en-US" sz="1400" smtClean="0"/>
              <a:t> </a:t>
            </a:r>
            <a:r>
              <a:rPr lang="en-US" sz="1400" err="1" smtClean="0"/>
              <a:t>kerja</a:t>
            </a:r>
            <a:r>
              <a:rPr lang="en-US" sz="1400" smtClean="0"/>
              <a:t> </a:t>
            </a:r>
            <a:r>
              <a:rPr lang="en-US" sz="1400" err="1" smtClean="0"/>
              <a:t>lembur</a:t>
            </a:r>
            <a:r>
              <a:rPr lang="en-US" sz="1400" smtClean="0"/>
              <a:t> </a:t>
            </a:r>
            <a:r>
              <a:rPr lang="en-US" sz="1400" err="1" smtClean="0"/>
              <a:t>sampai</a:t>
            </a:r>
            <a:r>
              <a:rPr lang="en-US" sz="1400" smtClean="0"/>
              <a:t> jam 2 </a:t>
            </a:r>
            <a:r>
              <a:rPr lang="en-US" sz="1400" err="1" smtClean="0"/>
              <a:t>pagi</a:t>
            </a:r>
            <a:r>
              <a:rPr lang="en-US" sz="1400" smtClean="0"/>
              <a:t>. </a:t>
            </a:r>
            <a:r>
              <a:rPr lang="en-US" sz="1400" err="1" smtClean="0"/>
              <a:t>Saya</a:t>
            </a:r>
            <a:r>
              <a:rPr lang="en-US" sz="1400" smtClean="0"/>
              <a:t> </a:t>
            </a:r>
            <a:r>
              <a:rPr lang="en-US" sz="1400" err="1" smtClean="0"/>
              <a:t>tetap</a:t>
            </a:r>
            <a:r>
              <a:rPr lang="en-US" sz="1400" smtClean="0"/>
              <a:t> </a:t>
            </a:r>
            <a:r>
              <a:rPr lang="en-US" sz="1400" err="1" smtClean="0"/>
              <a:t>kuat</a:t>
            </a:r>
            <a:r>
              <a:rPr lang="en-US" sz="1400" smtClean="0"/>
              <a:t> </a:t>
            </a:r>
            <a:r>
              <a:rPr lang="en-US" sz="1400" err="1" smtClean="0"/>
              <a:t>dan</a:t>
            </a:r>
            <a:r>
              <a:rPr lang="en-US" sz="1400" smtClean="0"/>
              <a:t> </a:t>
            </a:r>
            <a:r>
              <a:rPr lang="en-US" sz="1400" err="1" smtClean="0"/>
              <a:t>tidak</a:t>
            </a:r>
            <a:r>
              <a:rPr lang="en-US" sz="1400" smtClean="0"/>
              <a:t> </a:t>
            </a:r>
            <a:r>
              <a:rPr lang="en-US" sz="1400" err="1" smtClean="0"/>
              <a:t>cepat</a:t>
            </a:r>
            <a:r>
              <a:rPr lang="en-US" sz="1400" smtClean="0"/>
              <a:t> </a:t>
            </a:r>
            <a:r>
              <a:rPr lang="en-US" sz="1400" err="1" smtClean="0"/>
              <a:t>sakit</a:t>
            </a:r>
            <a:r>
              <a:rPr lang="en-US" sz="1400" smtClean="0"/>
              <a:t>. </a:t>
            </a:r>
            <a:br>
              <a:rPr lang="en-US" sz="1400" smtClean="0"/>
            </a:br>
            <a:r>
              <a:rPr lang="en-US" sz="1400" smtClean="0"/>
              <a:t/>
            </a:r>
            <a:br>
              <a:rPr lang="en-US" sz="1400" smtClean="0"/>
            </a:br>
            <a:r>
              <a:rPr lang="en-US" sz="1400" err="1" smtClean="0"/>
              <a:t>itulah</a:t>
            </a:r>
            <a:r>
              <a:rPr lang="en-US" sz="1400" smtClean="0"/>
              <a:t> yang </a:t>
            </a:r>
            <a:r>
              <a:rPr lang="en-US" sz="1400" err="1" smtClean="0"/>
              <a:t>terjadi</a:t>
            </a:r>
            <a:r>
              <a:rPr lang="en-US" sz="1400" smtClean="0"/>
              <a:t> </a:t>
            </a:r>
            <a:r>
              <a:rPr lang="en-US" sz="1400" err="1" smtClean="0"/>
              <a:t>dalam</a:t>
            </a:r>
            <a:r>
              <a:rPr lang="en-US" sz="1400" smtClean="0"/>
              <a:t> </a:t>
            </a:r>
            <a:r>
              <a:rPr lang="en-US" sz="1400" err="1" smtClean="0"/>
              <a:t>hidup</a:t>
            </a:r>
            <a:r>
              <a:rPr lang="en-US" sz="1400" smtClean="0"/>
              <a:t> </a:t>
            </a:r>
            <a:r>
              <a:rPr lang="en-US" sz="1400" err="1" smtClean="0"/>
              <a:t>saya</a:t>
            </a:r>
            <a:r>
              <a:rPr lang="en-US" sz="1400" smtClean="0"/>
              <a:t> </a:t>
            </a:r>
            <a:r>
              <a:rPr lang="en-US" sz="1400" err="1" smtClean="0"/>
              <a:t>dan</a:t>
            </a:r>
            <a:r>
              <a:rPr lang="en-US" sz="1400" smtClean="0"/>
              <a:t> </a:t>
            </a:r>
            <a:r>
              <a:rPr lang="en-US" sz="1400" err="1" smtClean="0"/>
              <a:t>inilah</a:t>
            </a:r>
            <a:r>
              <a:rPr lang="en-US" sz="1400" smtClean="0"/>
              <a:t> </a:t>
            </a:r>
            <a:r>
              <a:rPr lang="en-US" sz="1400" err="1" smtClean="0"/>
              <a:t>sebabnya</a:t>
            </a:r>
            <a:r>
              <a:rPr lang="en-US" sz="1400" smtClean="0"/>
              <a:t> </a:t>
            </a:r>
            <a:r>
              <a:rPr lang="en-US" sz="1400" err="1" smtClean="0"/>
              <a:t>saya</a:t>
            </a:r>
            <a:r>
              <a:rPr lang="en-US" sz="1400" smtClean="0"/>
              <a:t> </a:t>
            </a:r>
            <a:r>
              <a:rPr lang="en-US" sz="1400" err="1" smtClean="0"/>
              <a:t>berani</a:t>
            </a:r>
            <a:r>
              <a:rPr lang="en-US" sz="1400" smtClean="0"/>
              <a:t> </a:t>
            </a:r>
            <a:r>
              <a:rPr lang="en-US" sz="1400" err="1" smtClean="0"/>
              <a:t>mengatakan</a:t>
            </a:r>
            <a:r>
              <a:rPr lang="en-US" sz="1400" smtClean="0"/>
              <a:t> </a:t>
            </a:r>
            <a:r>
              <a:rPr lang="en-US" sz="1400" err="1" smtClean="0"/>
              <a:t>bahwa</a:t>
            </a:r>
            <a:r>
              <a:rPr lang="en-US" sz="1400" smtClean="0"/>
              <a:t> </a:t>
            </a:r>
            <a:r>
              <a:rPr lang="en-US" sz="1400" err="1" smtClean="0"/>
              <a:t>produk</a:t>
            </a:r>
            <a:r>
              <a:rPr lang="en-US" sz="1400" smtClean="0"/>
              <a:t> </a:t>
            </a:r>
            <a:r>
              <a:rPr lang="en-US" sz="1400" err="1" smtClean="0"/>
              <a:t>Laminine</a:t>
            </a:r>
            <a:r>
              <a:rPr lang="en-US" sz="1400" smtClean="0"/>
              <a:t> </a:t>
            </a:r>
            <a:r>
              <a:rPr lang="en-US" sz="1400" err="1" smtClean="0"/>
              <a:t>ini</a:t>
            </a:r>
            <a:r>
              <a:rPr lang="en-US" sz="1400" smtClean="0"/>
              <a:t> </a:t>
            </a:r>
            <a:r>
              <a:rPr lang="en-US" sz="1400" err="1" smtClean="0"/>
              <a:t>sangat</a:t>
            </a:r>
            <a:r>
              <a:rPr lang="en-US" sz="1400" smtClean="0"/>
              <a:t> </a:t>
            </a:r>
            <a:r>
              <a:rPr lang="en-US" sz="1400" err="1" smtClean="0"/>
              <a:t>luar</a:t>
            </a:r>
            <a:r>
              <a:rPr lang="en-US" sz="1400" smtClean="0"/>
              <a:t> </a:t>
            </a:r>
            <a:r>
              <a:rPr lang="en-US" sz="1400" err="1" smtClean="0"/>
              <a:t>biasa</a:t>
            </a:r>
            <a:r>
              <a:rPr lang="en-US" sz="1400" smtClean="0"/>
              <a:t>, </a:t>
            </a:r>
            <a:r>
              <a:rPr lang="en-US" sz="1400" err="1" smtClean="0"/>
              <a:t>efektif</a:t>
            </a:r>
            <a:r>
              <a:rPr lang="en-US" sz="1400" smtClean="0"/>
              <a:t> </a:t>
            </a:r>
            <a:r>
              <a:rPr lang="en-US" sz="1400" err="1" smtClean="0"/>
              <a:t>sekali</a:t>
            </a:r>
            <a:r>
              <a:rPr lang="en-US" sz="1400" smtClean="0"/>
              <a:t> </a:t>
            </a:r>
            <a:r>
              <a:rPr lang="en-US" sz="1400" err="1" smtClean="0"/>
              <a:t>dan</a:t>
            </a:r>
            <a:r>
              <a:rPr lang="en-US" sz="1400" smtClean="0"/>
              <a:t> </a:t>
            </a:r>
            <a:r>
              <a:rPr lang="en-US" sz="1400" err="1" smtClean="0"/>
              <a:t>mengubah</a:t>
            </a:r>
            <a:r>
              <a:rPr lang="en-US" sz="1400" smtClean="0"/>
              <a:t> </a:t>
            </a:r>
            <a:r>
              <a:rPr lang="en-US" sz="1400" err="1" smtClean="0"/>
              <a:t>hidup</a:t>
            </a:r>
            <a:r>
              <a:rPr lang="en-US" sz="1400" smtClean="0"/>
              <a:t> </a:t>
            </a:r>
            <a:r>
              <a:rPr lang="en-US" sz="1400" err="1" smtClean="0"/>
              <a:t>saya</a:t>
            </a:r>
            <a:r>
              <a:rPr lang="en-US" sz="1400" smtClean="0"/>
              <a:t>. </a:t>
            </a:r>
            <a:r>
              <a:rPr lang="en-US" sz="1400" err="1" smtClean="0"/>
              <a:t>Terima</a:t>
            </a:r>
            <a:r>
              <a:rPr lang="en-US" sz="1400" smtClean="0"/>
              <a:t> </a:t>
            </a:r>
            <a:r>
              <a:rPr lang="en-US" sz="1400" err="1" smtClean="0"/>
              <a:t>kasih</a:t>
            </a:r>
            <a:r>
              <a:rPr lang="en-US" sz="1400" smtClean="0"/>
              <a:t> </a:t>
            </a:r>
            <a:r>
              <a:rPr lang="en-US" sz="1400" err="1" smtClean="0"/>
              <a:t>LifePharm</a:t>
            </a:r>
            <a:r>
              <a:rPr lang="en-US" sz="1400" smtClean="0"/>
              <a:t>, </a:t>
            </a:r>
            <a:r>
              <a:rPr lang="en-US" sz="1400" err="1" smtClean="0"/>
              <a:t>terima</a:t>
            </a:r>
            <a:r>
              <a:rPr lang="en-US" sz="1400" smtClean="0"/>
              <a:t> </a:t>
            </a:r>
            <a:r>
              <a:rPr lang="en-US" sz="1400" err="1" smtClean="0"/>
              <a:t>kasih</a:t>
            </a:r>
            <a:r>
              <a:rPr lang="en-US" sz="1400" smtClean="0"/>
              <a:t> LPGN"</a:t>
            </a:r>
          </a:p>
          <a:p>
            <a:endParaRPr lang="en-US" sz="14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048953"/>
            <a:ext cx="2266950" cy="169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705600" y="2743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err="1" smtClean="0"/>
              <a:t>Robertus</a:t>
            </a:r>
            <a:r>
              <a:rPr lang="en-US" b="1" smtClean="0"/>
              <a:t> </a:t>
            </a:r>
            <a:r>
              <a:rPr lang="en-US" b="1" err="1" smtClean="0"/>
              <a:t>Julyanto</a:t>
            </a:r>
            <a:endParaRPr lang="en-US" b="1" smtClean="0"/>
          </a:p>
          <a:p>
            <a:pPr algn="ctr"/>
            <a:r>
              <a:rPr lang="en-US" b="1" smtClean="0"/>
              <a:t>Jakarta, Indonesia</a:t>
            </a:r>
            <a:endParaRPr lang="en-US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8400" y="152400"/>
            <a:ext cx="6324600" cy="68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r>
              <a:rPr lang="en-US" sz="3850" b="1" smtClean="0">
                <a:solidFill>
                  <a:srgbClr val="FF7E00"/>
                </a:solidFill>
                <a:latin typeface="Futura Std Medium" charset="0"/>
              </a:rPr>
              <a:t>Testimonial </a:t>
            </a:r>
            <a:r>
              <a:rPr lang="en-US" sz="3850" b="1" err="1" smtClean="0">
                <a:solidFill>
                  <a:srgbClr val="FF7E00"/>
                </a:solidFill>
                <a:latin typeface="Futura Std Medium" charset="0"/>
              </a:rPr>
              <a:t>dalam</a:t>
            </a:r>
            <a:r>
              <a:rPr lang="en-US" sz="3850" b="1" smtClean="0">
                <a:solidFill>
                  <a:srgbClr val="FF7E00"/>
                </a:solidFill>
                <a:latin typeface="Futura Std Medium" charset="0"/>
              </a:rPr>
              <a:t> </a:t>
            </a:r>
            <a:r>
              <a:rPr lang="en-US" sz="3850" b="1" err="1" smtClean="0">
                <a:solidFill>
                  <a:srgbClr val="FF7E00"/>
                </a:solidFill>
                <a:latin typeface="Futura Std Medium" charset="0"/>
              </a:rPr>
              <a:t>negeri</a:t>
            </a:r>
            <a:endParaRPr lang="en-US" sz="3850" b="1">
              <a:solidFill>
                <a:srgbClr val="FF7E00"/>
              </a:solidFill>
              <a:latin typeface="Futura Std Medium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lifepharm project\lamin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2209800" cy="6178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918656"/>
            <a:ext cx="6019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 smtClean="0"/>
              <a:t>Syairil</a:t>
            </a:r>
            <a:r>
              <a:rPr lang="en-US" sz="1600" smtClean="0"/>
              <a:t> </a:t>
            </a:r>
            <a:r>
              <a:rPr lang="en-US" sz="1600" err="1" smtClean="0"/>
              <a:t>adalah</a:t>
            </a:r>
            <a:r>
              <a:rPr lang="en-US" sz="1600" smtClean="0"/>
              <a:t> </a:t>
            </a:r>
            <a:r>
              <a:rPr lang="en-US" sz="1600" err="1" smtClean="0"/>
              <a:t>salah</a:t>
            </a:r>
            <a:r>
              <a:rPr lang="en-US" sz="1600" smtClean="0"/>
              <a:t> </a:t>
            </a:r>
            <a:r>
              <a:rPr lang="en-US" sz="1600" err="1" smtClean="0"/>
              <a:t>satu</a:t>
            </a:r>
            <a:r>
              <a:rPr lang="en-US" sz="1600" smtClean="0"/>
              <a:t> </a:t>
            </a:r>
            <a:r>
              <a:rPr lang="en-US" sz="1600" err="1" smtClean="0"/>
              <a:t>konsumen</a:t>
            </a:r>
            <a:r>
              <a:rPr lang="en-US" sz="1600" smtClean="0"/>
              <a:t> </a:t>
            </a:r>
            <a:r>
              <a:rPr lang="en-US" sz="1600" err="1" smtClean="0"/>
              <a:t>dari</a:t>
            </a:r>
            <a:r>
              <a:rPr lang="en-US" sz="1600" smtClean="0"/>
              <a:t> </a:t>
            </a:r>
            <a:r>
              <a:rPr lang="en-US" sz="1600" err="1" smtClean="0"/>
              <a:t>Tg</a:t>
            </a:r>
            <a:r>
              <a:rPr lang="en-US" sz="1600" smtClean="0"/>
              <a:t>. Pinang (P. </a:t>
            </a:r>
            <a:r>
              <a:rPr lang="en-US" sz="1600" err="1" smtClean="0"/>
              <a:t>Bintan</a:t>
            </a:r>
            <a:r>
              <a:rPr lang="en-US" sz="1600" smtClean="0"/>
              <a:t>) , </a:t>
            </a:r>
            <a:r>
              <a:rPr lang="en-US" sz="1600" err="1" smtClean="0"/>
              <a:t>pemuda</a:t>
            </a:r>
            <a:r>
              <a:rPr lang="en-US" sz="1600" smtClean="0"/>
              <a:t> </a:t>
            </a:r>
            <a:r>
              <a:rPr lang="en-US" sz="1600" err="1" smtClean="0"/>
              <a:t>yg</a:t>
            </a:r>
            <a:r>
              <a:rPr lang="en-US" sz="1600" smtClean="0"/>
              <a:t> </a:t>
            </a:r>
            <a:r>
              <a:rPr lang="en-US" sz="1600" err="1" smtClean="0"/>
              <a:t>bekerja</a:t>
            </a:r>
            <a:r>
              <a:rPr lang="en-US" sz="1600" smtClean="0"/>
              <a:t> </a:t>
            </a:r>
            <a:r>
              <a:rPr lang="en-US" sz="1600" err="1" smtClean="0"/>
              <a:t>sebagai</a:t>
            </a:r>
            <a:r>
              <a:rPr lang="en-US" sz="1600" smtClean="0"/>
              <a:t> PNS </a:t>
            </a:r>
            <a:r>
              <a:rPr lang="en-US" sz="1600" err="1" smtClean="0"/>
              <a:t>di</a:t>
            </a:r>
            <a:r>
              <a:rPr lang="en-US" sz="1600" smtClean="0"/>
              <a:t> </a:t>
            </a:r>
            <a:r>
              <a:rPr lang="en-US" sz="1600" err="1" smtClean="0"/>
              <a:t>salah</a:t>
            </a:r>
            <a:r>
              <a:rPr lang="en-US" sz="1600" smtClean="0"/>
              <a:t> </a:t>
            </a:r>
            <a:r>
              <a:rPr lang="en-US" sz="1600" err="1" smtClean="0"/>
              <a:t>satu</a:t>
            </a:r>
            <a:r>
              <a:rPr lang="en-US" sz="1600" smtClean="0"/>
              <a:t> </a:t>
            </a:r>
            <a:r>
              <a:rPr lang="en-US" sz="1600" err="1" smtClean="0"/>
              <a:t>departemen</a:t>
            </a:r>
            <a:r>
              <a:rPr lang="en-US" sz="1600" smtClean="0"/>
              <a:t> </a:t>
            </a:r>
            <a:r>
              <a:rPr lang="en-US" sz="1600" err="1" smtClean="0"/>
              <a:t>ke</a:t>
            </a:r>
            <a:r>
              <a:rPr lang="en-US" sz="1600" smtClean="0"/>
              <a:t> </a:t>
            </a:r>
            <a:r>
              <a:rPr lang="en-US" sz="1600" err="1" smtClean="0"/>
              <a:t>hutanan</a:t>
            </a:r>
            <a:r>
              <a:rPr lang="en-US" sz="1600" smtClean="0"/>
              <a:t> </a:t>
            </a:r>
            <a:r>
              <a:rPr lang="en-US" sz="1600" err="1" smtClean="0"/>
              <a:t>ini</a:t>
            </a:r>
            <a:r>
              <a:rPr lang="en-US" sz="1600" smtClean="0"/>
              <a:t> </a:t>
            </a:r>
            <a:r>
              <a:rPr lang="en-US" sz="1600" err="1" smtClean="0"/>
              <a:t>sgt</a:t>
            </a:r>
            <a:r>
              <a:rPr lang="en-US" sz="1600" smtClean="0"/>
              <a:t> </a:t>
            </a:r>
            <a:r>
              <a:rPr lang="en-US" sz="1600" err="1" smtClean="0"/>
              <a:t>serius</a:t>
            </a:r>
            <a:r>
              <a:rPr lang="en-US" sz="1600" smtClean="0"/>
              <a:t> </a:t>
            </a:r>
            <a:r>
              <a:rPr lang="en-US" sz="1600" err="1" smtClean="0"/>
              <a:t>memperhatikan</a:t>
            </a:r>
            <a:r>
              <a:rPr lang="en-US" sz="1600" smtClean="0"/>
              <a:t> </a:t>
            </a:r>
            <a:r>
              <a:rPr lang="en-US" sz="1600" err="1" smtClean="0"/>
              <a:t>kesehatannya</a:t>
            </a:r>
            <a:r>
              <a:rPr lang="en-US" sz="1600" smtClean="0"/>
              <a:t>, </a:t>
            </a:r>
            <a:r>
              <a:rPr lang="en-US" sz="1600" err="1" smtClean="0"/>
              <a:t>beliau</a:t>
            </a:r>
            <a:r>
              <a:rPr lang="en-US" sz="1600" smtClean="0"/>
              <a:t> </a:t>
            </a:r>
            <a:r>
              <a:rPr lang="en-US" sz="1600" err="1" smtClean="0"/>
              <a:t>tidak</a:t>
            </a:r>
            <a:r>
              <a:rPr lang="en-US" sz="1600" smtClean="0"/>
              <a:t> </a:t>
            </a:r>
            <a:r>
              <a:rPr lang="en-US" sz="1600" err="1" smtClean="0"/>
              <a:t>ada</a:t>
            </a:r>
            <a:r>
              <a:rPr lang="en-US" sz="1600" smtClean="0"/>
              <a:t> </a:t>
            </a:r>
            <a:r>
              <a:rPr lang="en-US" sz="1600" err="1" smtClean="0"/>
              <a:t>keluhan</a:t>
            </a:r>
            <a:r>
              <a:rPr lang="en-US" sz="1600" smtClean="0"/>
              <a:t> </a:t>
            </a:r>
            <a:r>
              <a:rPr lang="en-US" sz="1600" err="1" smtClean="0"/>
              <a:t>penyakit</a:t>
            </a:r>
            <a:r>
              <a:rPr lang="en-US" sz="1600" smtClean="0"/>
              <a:t>, </a:t>
            </a:r>
            <a:r>
              <a:rPr lang="en-US" sz="1600" err="1" smtClean="0"/>
              <a:t>namun</a:t>
            </a:r>
            <a:r>
              <a:rPr lang="en-US" sz="1600" smtClean="0"/>
              <a:t> </a:t>
            </a:r>
            <a:r>
              <a:rPr lang="en-US" sz="1600" err="1" smtClean="0"/>
              <a:t>Apa</a:t>
            </a:r>
            <a:r>
              <a:rPr lang="en-US" sz="1600" smtClean="0"/>
              <a:t> yang </a:t>
            </a:r>
            <a:r>
              <a:rPr lang="en-US" sz="1600" err="1" smtClean="0"/>
              <a:t>beliau</a:t>
            </a:r>
            <a:r>
              <a:rPr lang="en-US" sz="1600" smtClean="0"/>
              <a:t> </a:t>
            </a:r>
            <a:r>
              <a:rPr lang="en-US" sz="1600" err="1" smtClean="0"/>
              <a:t>rasakan</a:t>
            </a:r>
            <a:r>
              <a:rPr lang="en-US" sz="1600" smtClean="0"/>
              <a:t> </a:t>
            </a:r>
            <a:r>
              <a:rPr lang="en-US" sz="1600" err="1" smtClean="0"/>
              <a:t>setelah</a:t>
            </a:r>
            <a:r>
              <a:rPr lang="en-US" sz="1600" smtClean="0"/>
              <a:t> </a:t>
            </a:r>
            <a:r>
              <a:rPr lang="en-US" sz="1600" err="1" smtClean="0"/>
              <a:t>minum</a:t>
            </a:r>
            <a:r>
              <a:rPr lang="en-US" sz="1600" smtClean="0"/>
              <a:t> </a:t>
            </a:r>
            <a:r>
              <a:rPr lang="en-US" sz="1600" err="1" smtClean="0"/>
              <a:t>LamiNine</a:t>
            </a:r>
            <a:r>
              <a:rPr lang="en-US" sz="1600" smtClean="0"/>
              <a:t> ? </a:t>
            </a:r>
            <a:r>
              <a:rPr lang="en-US" sz="1600" err="1" smtClean="0"/>
              <a:t>Tidur</a:t>
            </a:r>
            <a:r>
              <a:rPr lang="en-US" sz="1600" smtClean="0"/>
              <a:t> NYENYAK, </a:t>
            </a:r>
            <a:r>
              <a:rPr lang="en-US" sz="1600" err="1" smtClean="0"/>
              <a:t>sangat</a:t>
            </a:r>
            <a:r>
              <a:rPr lang="en-US" sz="1600" smtClean="0"/>
              <a:t> </a:t>
            </a:r>
            <a:r>
              <a:rPr lang="en-US" sz="1600" err="1" smtClean="0"/>
              <a:t>Pulas</a:t>
            </a:r>
            <a:r>
              <a:rPr lang="en-US" sz="1600" smtClean="0"/>
              <a:t>! Di </a:t>
            </a:r>
            <a:r>
              <a:rPr lang="en-US" sz="1600" err="1" smtClean="0"/>
              <a:t>kantor</a:t>
            </a:r>
            <a:r>
              <a:rPr lang="en-US" sz="1600" smtClean="0"/>
              <a:t> </a:t>
            </a:r>
            <a:r>
              <a:rPr lang="en-US" sz="1600" err="1" smtClean="0"/>
              <a:t>badan</a:t>
            </a:r>
            <a:r>
              <a:rPr lang="en-US" sz="1600" smtClean="0"/>
              <a:t> </a:t>
            </a:r>
            <a:r>
              <a:rPr lang="en-US" sz="1600" err="1" smtClean="0"/>
              <a:t>selalu</a:t>
            </a:r>
            <a:r>
              <a:rPr lang="en-US" sz="1600" smtClean="0"/>
              <a:t> Segar! </a:t>
            </a:r>
            <a:r>
              <a:rPr lang="en-US" sz="1600" err="1" smtClean="0"/>
              <a:t>biasanya</a:t>
            </a:r>
            <a:r>
              <a:rPr lang="en-US" sz="1600" smtClean="0"/>
              <a:t> </a:t>
            </a:r>
            <a:r>
              <a:rPr lang="en-US" sz="1600" err="1" smtClean="0"/>
              <a:t>setelah</a:t>
            </a:r>
            <a:r>
              <a:rPr lang="en-US" sz="1600" smtClean="0"/>
              <a:t> </a:t>
            </a:r>
            <a:r>
              <a:rPr lang="en-US" sz="1600" err="1" smtClean="0"/>
              <a:t>makan</a:t>
            </a:r>
            <a:r>
              <a:rPr lang="en-US" sz="1600" smtClean="0"/>
              <a:t> </a:t>
            </a:r>
            <a:r>
              <a:rPr lang="en-US" sz="1600" err="1" smtClean="0"/>
              <a:t>siang</a:t>
            </a:r>
            <a:r>
              <a:rPr lang="en-US" sz="1600" smtClean="0"/>
              <a:t> </a:t>
            </a:r>
            <a:r>
              <a:rPr lang="en-US" sz="1600" err="1" smtClean="0"/>
              <a:t>mudah</a:t>
            </a:r>
            <a:r>
              <a:rPr lang="en-US" sz="1600" smtClean="0"/>
              <a:t> </a:t>
            </a:r>
            <a:r>
              <a:rPr lang="en-US" sz="1600" err="1" smtClean="0"/>
              <a:t>ngantuk</a:t>
            </a:r>
            <a:r>
              <a:rPr lang="en-US" sz="1600" smtClean="0"/>
              <a:t>, </a:t>
            </a:r>
            <a:r>
              <a:rPr lang="en-US" sz="1600" err="1" smtClean="0"/>
              <a:t>sejak</a:t>
            </a:r>
            <a:r>
              <a:rPr lang="en-US" sz="1600" smtClean="0"/>
              <a:t> </a:t>
            </a:r>
            <a:r>
              <a:rPr lang="en-US" sz="1600" err="1" smtClean="0"/>
              <a:t>minum</a:t>
            </a:r>
            <a:r>
              <a:rPr lang="en-US" sz="1600" smtClean="0"/>
              <a:t> </a:t>
            </a:r>
            <a:r>
              <a:rPr lang="en-US" sz="1600" err="1" smtClean="0"/>
              <a:t>LamiNine</a:t>
            </a:r>
            <a:r>
              <a:rPr lang="en-US" sz="1600" smtClean="0"/>
              <a:t> rasa </a:t>
            </a:r>
            <a:r>
              <a:rPr lang="en-US" sz="1600" err="1" smtClean="0"/>
              <a:t>kantuk</a:t>
            </a:r>
            <a:r>
              <a:rPr lang="en-US" sz="1600" smtClean="0"/>
              <a:t> </a:t>
            </a:r>
            <a:r>
              <a:rPr lang="en-US" sz="1600" err="1" smtClean="0"/>
              <a:t>mudah</a:t>
            </a:r>
            <a:r>
              <a:rPr lang="en-US" sz="1600" smtClean="0"/>
              <a:t> </a:t>
            </a:r>
            <a:r>
              <a:rPr lang="en-US" sz="1600" err="1" smtClean="0"/>
              <a:t>di</a:t>
            </a:r>
            <a:r>
              <a:rPr lang="en-US" sz="1600" smtClean="0"/>
              <a:t> </a:t>
            </a:r>
            <a:r>
              <a:rPr lang="en-US" sz="1600" err="1" smtClean="0"/>
              <a:t>atasi</a:t>
            </a:r>
            <a:r>
              <a:rPr lang="en-US" sz="1600" smtClean="0"/>
              <a:t>. </a:t>
            </a:r>
            <a:r>
              <a:rPr lang="en-US" sz="1600" err="1" smtClean="0"/>
              <a:t>Jika</a:t>
            </a:r>
            <a:r>
              <a:rPr lang="en-US" sz="1600" smtClean="0"/>
              <a:t> </a:t>
            </a:r>
            <a:r>
              <a:rPr lang="en-US" sz="1600" err="1" smtClean="0"/>
              <a:t>ada</a:t>
            </a:r>
            <a:r>
              <a:rPr lang="en-US" sz="1600" smtClean="0"/>
              <a:t> seminar2 </a:t>
            </a:r>
            <a:r>
              <a:rPr lang="en-US" sz="1600" err="1" smtClean="0"/>
              <a:t>beliau</a:t>
            </a:r>
            <a:r>
              <a:rPr lang="en-US" sz="1600" smtClean="0"/>
              <a:t> </a:t>
            </a:r>
            <a:r>
              <a:rPr lang="en-US" sz="1600" err="1" smtClean="0"/>
              <a:t>tidk</a:t>
            </a:r>
            <a:r>
              <a:rPr lang="en-US" sz="1600" smtClean="0"/>
              <a:t> </a:t>
            </a:r>
            <a:r>
              <a:rPr lang="en-US" sz="1600" err="1" smtClean="0"/>
              <a:t>lupa</a:t>
            </a:r>
            <a:r>
              <a:rPr lang="en-US" sz="1600" smtClean="0"/>
              <a:t> </a:t>
            </a:r>
            <a:r>
              <a:rPr lang="en-US" sz="1600" err="1" smtClean="0"/>
              <a:t>konsumsi</a:t>
            </a:r>
            <a:r>
              <a:rPr lang="en-US" sz="1600" smtClean="0"/>
              <a:t> </a:t>
            </a:r>
            <a:r>
              <a:rPr lang="en-US" sz="1600" err="1" smtClean="0"/>
              <a:t>LamiNine</a:t>
            </a:r>
            <a:r>
              <a:rPr lang="en-US" sz="1600" smtClean="0"/>
              <a:t> </a:t>
            </a:r>
            <a:r>
              <a:rPr lang="en-US" sz="1600" err="1" smtClean="0"/>
              <a:t>supaya</a:t>
            </a:r>
            <a:r>
              <a:rPr lang="en-US" sz="1600" smtClean="0"/>
              <a:t> </a:t>
            </a:r>
            <a:r>
              <a:rPr lang="en-US" sz="1600" err="1" smtClean="0"/>
              <a:t>tidak</a:t>
            </a:r>
            <a:r>
              <a:rPr lang="en-US" sz="1600" smtClean="0"/>
              <a:t> </a:t>
            </a:r>
            <a:r>
              <a:rPr lang="en-US" sz="1600" err="1" smtClean="0"/>
              <a:t>mudah</a:t>
            </a:r>
            <a:r>
              <a:rPr lang="en-US" sz="1600" smtClean="0"/>
              <a:t> </a:t>
            </a:r>
            <a:r>
              <a:rPr lang="en-US" sz="1600" err="1" smtClean="0"/>
              <a:t>ngantuk</a:t>
            </a:r>
            <a:r>
              <a:rPr lang="en-US" sz="1600" smtClean="0"/>
              <a:t>.</a:t>
            </a:r>
            <a:endParaRPr lang="en-US" sz="1500"/>
          </a:p>
        </p:txBody>
      </p:sp>
      <p:pic>
        <p:nvPicPr>
          <p:cNvPr id="1026" name="Picture 2" descr="C:\Users\User\Desktop\syair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066800"/>
            <a:ext cx="2133600" cy="160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48400" y="26302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err="1" smtClean="0"/>
              <a:t>Syairil</a:t>
            </a:r>
            <a:r>
              <a:rPr lang="en-US" b="1" smtClean="0"/>
              <a:t> </a:t>
            </a:r>
          </a:p>
          <a:p>
            <a:pPr algn="ctr"/>
            <a:r>
              <a:rPr lang="en-US" b="1" err="1" smtClean="0"/>
              <a:t>Tanjung</a:t>
            </a:r>
            <a:r>
              <a:rPr lang="en-US" b="1" smtClean="0"/>
              <a:t> Pinang, Indonesia</a:t>
            </a:r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228600" y="3661856"/>
            <a:ext cx="601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menderita</a:t>
            </a:r>
            <a:r>
              <a:rPr lang="en-US" sz="1600" smtClean="0"/>
              <a:t> </a:t>
            </a:r>
            <a:r>
              <a:rPr lang="en-US" sz="1600" err="1" smtClean="0"/>
              <a:t>asam</a:t>
            </a:r>
            <a:r>
              <a:rPr lang="en-US" sz="1600" smtClean="0"/>
              <a:t> </a:t>
            </a:r>
            <a:r>
              <a:rPr lang="en-US" sz="1600" err="1" smtClean="0"/>
              <a:t>urat</a:t>
            </a:r>
            <a:r>
              <a:rPr lang="en-US" sz="1600" smtClean="0"/>
              <a:t>. Kaki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bengkak</a:t>
            </a:r>
            <a:r>
              <a:rPr lang="en-US" sz="1600" smtClean="0"/>
              <a:t> </a:t>
            </a:r>
            <a:r>
              <a:rPr lang="en-US" sz="1600" err="1" smtClean="0"/>
              <a:t>dan</a:t>
            </a:r>
            <a:r>
              <a:rPr lang="en-US" sz="1600" smtClean="0"/>
              <a:t> </a:t>
            </a:r>
            <a:r>
              <a:rPr lang="en-US" sz="1600" err="1" smtClean="0"/>
              <a:t>kemana-mana</a:t>
            </a:r>
            <a:r>
              <a:rPr lang="en-US" sz="1600" smtClean="0"/>
              <a:t>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selalu</a:t>
            </a:r>
            <a:r>
              <a:rPr lang="en-US" sz="1600" smtClean="0"/>
              <a:t> </a:t>
            </a:r>
            <a:r>
              <a:rPr lang="en-US" sz="1600" err="1" smtClean="0"/>
              <a:t>memakai</a:t>
            </a:r>
            <a:r>
              <a:rPr lang="en-US" sz="1600" smtClean="0"/>
              <a:t> sandal </a:t>
            </a:r>
            <a:r>
              <a:rPr lang="en-US" sz="1600" err="1" smtClean="0"/>
              <a:t>ketika</a:t>
            </a:r>
            <a:r>
              <a:rPr lang="en-US" sz="1600" smtClean="0"/>
              <a:t> </a:t>
            </a:r>
            <a:r>
              <a:rPr lang="en-US" sz="1600" err="1" smtClean="0"/>
              <a:t>bekerja</a:t>
            </a:r>
            <a:r>
              <a:rPr lang="en-US" sz="1600" smtClean="0"/>
              <a:t>. </a:t>
            </a:r>
            <a:r>
              <a:rPr lang="en-US" sz="1600" err="1" smtClean="0"/>
              <a:t>Suatu</a:t>
            </a:r>
            <a:r>
              <a:rPr lang="en-US" sz="1600" smtClean="0"/>
              <a:t> </a:t>
            </a:r>
            <a:r>
              <a:rPr lang="en-US" sz="1600" err="1" smtClean="0"/>
              <a:t>ketika</a:t>
            </a:r>
            <a:r>
              <a:rPr lang="en-US" sz="1600" smtClean="0"/>
              <a:t>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bertemu</a:t>
            </a:r>
            <a:r>
              <a:rPr lang="en-US" sz="1600" smtClean="0"/>
              <a:t> </a:t>
            </a:r>
            <a:r>
              <a:rPr lang="en-US" sz="1600" err="1" smtClean="0"/>
              <a:t>dengan</a:t>
            </a:r>
            <a:r>
              <a:rPr lang="en-US" sz="1600" smtClean="0"/>
              <a:t> </a:t>
            </a:r>
            <a:r>
              <a:rPr lang="en-US" sz="1600" err="1" smtClean="0"/>
              <a:t>teman</a:t>
            </a:r>
            <a:r>
              <a:rPr lang="en-US" sz="1600" smtClean="0"/>
              <a:t> </a:t>
            </a:r>
            <a:r>
              <a:rPr lang="en-US" sz="1600" err="1" smtClean="0"/>
              <a:t>saya</a:t>
            </a:r>
            <a:r>
              <a:rPr lang="en-US" sz="1600" smtClean="0"/>
              <a:t>, </a:t>
            </a:r>
            <a:r>
              <a:rPr lang="en-US" sz="1600" err="1" smtClean="0"/>
              <a:t>dan</a:t>
            </a:r>
            <a:r>
              <a:rPr lang="en-US" sz="1600" smtClean="0"/>
              <a:t>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diberi</a:t>
            </a:r>
            <a:r>
              <a:rPr lang="en-US" sz="1600" smtClean="0"/>
              <a:t> LAMININE. </a:t>
            </a:r>
            <a:r>
              <a:rPr lang="en-US" sz="1600" err="1" smtClean="0"/>
              <a:t>Ajaibnya</a:t>
            </a:r>
            <a:r>
              <a:rPr lang="en-US" sz="1600" smtClean="0"/>
              <a:t>, </a:t>
            </a:r>
            <a:r>
              <a:rPr lang="en-US" sz="1600" err="1" smtClean="0"/>
              <a:t>keesokan</a:t>
            </a:r>
            <a:r>
              <a:rPr lang="en-US" sz="1600" smtClean="0"/>
              <a:t> </a:t>
            </a:r>
            <a:r>
              <a:rPr lang="en-US" sz="1600" err="1" smtClean="0"/>
              <a:t>harinya</a:t>
            </a:r>
            <a:r>
              <a:rPr lang="en-US" sz="1600" smtClean="0"/>
              <a:t>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tiba-tiba</a:t>
            </a:r>
            <a:r>
              <a:rPr lang="en-US" sz="1600" smtClean="0"/>
              <a:t> </a:t>
            </a:r>
            <a:r>
              <a:rPr lang="en-US" sz="1600" err="1" smtClean="0"/>
              <a:t>bisa</a:t>
            </a:r>
            <a:r>
              <a:rPr lang="en-US" sz="1600" smtClean="0"/>
              <a:t> </a:t>
            </a:r>
            <a:r>
              <a:rPr lang="en-US" sz="1600" err="1" smtClean="0"/>
              <a:t>memakai</a:t>
            </a:r>
            <a:r>
              <a:rPr lang="en-US" sz="1600" smtClean="0"/>
              <a:t> </a:t>
            </a:r>
            <a:r>
              <a:rPr lang="en-US" sz="1600" err="1" smtClean="0"/>
              <a:t>sepatu</a:t>
            </a:r>
            <a:r>
              <a:rPr lang="en-US" sz="1600" smtClean="0"/>
              <a:t>.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mengalami</a:t>
            </a:r>
            <a:r>
              <a:rPr lang="en-US" sz="1600" smtClean="0"/>
              <a:t> </a:t>
            </a:r>
            <a:r>
              <a:rPr lang="en-US" sz="1600" err="1" smtClean="0"/>
              <a:t>kesembuhan</a:t>
            </a:r>
            <a:r>
              <a:rPr lang="en-US" sz="1600" smtClean="0"/>
              <a:t> </a:t>
            </a:r>
            <a:r>
              <a:rPr lang="en-US" sz="1600" err="1" smtClean="0"/>
              <a:t>setelah</a:t>
            </a:r>
            <a:r>
              <a:rPr lang="en-US" sz="1600" smtClean="0"/>
              <a:t> </a:t>
            </a:r>
            <a:r>
              <a:rPr lang="en-US" sz="1600" err="1" smtClean="0"/>
              <a:t>minum</a:t>
            </a:r>
            <a:r>
              <a:rPr lang="en-US" sz="1600" smtClean="0"/>
              <a:t> </a:t>
            </a:r>
            <a:r>
              <a:rPr lang="en-US" sz="1600" err="1" smtClean="0"/>
              <a:t>Laminine</a:t>
            </a:r>
            <a:r>
              <a:rPr lang="en-US" sz="1600" smtClean="0"/>
              <a:t> yang </a:t>
            </a:r>
            <a:r>
              <a:rPr lang="en-US" sz="1600" err="1" smtClean="0"/>
              <a:t>diberikan</a:t>
            </a:r>
            <a:r>
              <a:rPr lang="en-US" sz="1600" smtClean="0"/>
              <a:t> </a:t>
            </a:r>
            <a:r>
              <a:rPr lang="en-US" sz="1600" err="1" smtClean="0"/>
              <a:t>teman</a:t>
            </a:r>
            <a:r>
              <a:rPr lang="en-US" sz="1600" smtClean="0"/>
              <a:t>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dari</a:t>
            </a:r>
            <a:r>
              <a:rPr lang="en-US" sz="1600" smtClean="0"/>
              <a:t> </a:t>
            </a:r>
            <a:r>
              <a:rPr lang="en-US" sz="1600" err="1" smtClean="0"/>
              <a:t>sakit</a:t>
            </a:r>
            <a:r>
              <a:rPr lang="en-US" sz="1600" smtClean="0"/>
              <a:t> </a:t>
            </a:r>
            <a:r>
              <a:rPr lang="en-US" sz="1600" err="1" smtClean="0"/>
              <a:t>asam</a:t>
            </a:r>
            <a:r>
              <a:rPr lang="en-US" sz="1600" smtClean="0"/>
              <a:t> </a:t>
            </a:r>
            <a:r>
              <a:rPr lang="en-US" sz="1600" err="1" smtClean="0"/>
              <a:t>urat</a:t>
            </a:r>
            <a:r>
              <a:rPr lang="en-US" sz="1600" smtClean="0"/>
              <a:t> </a:t>
            </a:r>
            <a:r>
              <a:rPr lang="en-US" sz="1600" err="1" smtClean="0"/>
              <a:t>dan</a:t>
            </a:r>
            <a:r>
              <a:rPr lang="en-US" sz="1600" smtClean="0"/>
              <a:t>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merasa</a:t>
            </a:r>
            <a:r>
              <a:rPr lang="en-US" sz="1600" smtClean="0"/>
              <a:t> </a:t>
            </a:r>
            <a:r>
              <a:rPr lang="en-US" sz="1600" err="1" smtClean="0"/>
              <a:t>lebih</a:t>
            </a:r>
            <a:r>
              <a:rPr lang="en-US" sz="1600" smtClean="0"/>
              <a:t> </a:t>
            </a:r>
            <a:r>
              <a:rPr lang="en-US" sz="1600" err="1" smtClean="0"/>
              <a:t>segar</a:t>
            </a:r>
            <a:r>
              <a:rPr lang="en-US" sz="1600" smtClean="0"/>
              <a:t> </a:t>
            </a:r>
            <a:r>
              <a:rPr lang="en-US" sz="1600" err="1" smtClean="0"/>
              <a:t>dari</a:t>
            </a:r>
            <a:r>
              <a:rPr lang="en-US" sz="1600" smtClean="0"/>
              <a:t> </a:t>
            </a:r>
            <a:r>
              <a:rPr lang="en-US" sz="1600" err="1" smtClean="0"/>
              <a:t>biasa,semoga</a:t>
            </a:r>
            <a:r>
              <a:rPr lang="en-US" sz="1600" smtClean="0"/>
              <a:t> </a:t>
            </a:r>
            <a:r>
              <a:rPr lang="en-US" sz="1600" err="1" smtClean="0"/>
              <a:t>ini</a:t>
            </a:r>
            <a:r>
              <a:rPr lang="en-US" sz="1600" smtClean="0"/>
              <a:t> </a:t>
            </a:r>
            <a:r>
              <a:rPr lang="en-US" sz="1600" err="1" smtClean="0"/>
              <a:t>bisa</a:t>
            </a:r>
            <a:r>
              <a:rPr lang="en-US" sz="1600" smtClean="0"/>
              <a:t> </a:t>
            </a:r>
            <a:r>
              <a:rPr lang="en-US" sz="1600" err="1" smtClean="0"/>
              <a:t>sembuhkan</a:t>
            </a:r>
            <a:r>
              <a:rPr lang="en-US" sz="1600" smtClean="0"/>
              <a:t>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dengan</a:t>
            </a:r>
            <a:r>
              <a:rPr lang="en-US" sz="1600" smtClean="0"/>
              <a:t> </a:t>
            </a:r>
            <a:r>
              <a:rPr lang="en-US" sz="1600" err="1" smtClean="0"/>
              <a:t>tuntas</a:t>
            </a:r>
            <a:endParaRPr lang="en-US" sz="1500"/>
          </a:p>
        </p:txBody>
      </p:sp>
      <p:sp>
        <p:nvSpPr>
          <p:cNvPr id="9" name="TextBox 8"/>
          <p:cNvSpPr txBox="1"/>
          <p:nvPr/>
        </p:nvSpPr>
        <p:spPr>
          <a:xfrm>
            <a:off x="6248400" y="53734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Edi </a:t>
            </a:r>
            <a:r>
              <a:rPr lang="en-US" b="1" err="1" smtClean="0"/>
              <a:t>Junaedi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Jakarta, Indonesia</a:t>
            </a:r>
            <a:endParaRPr lang="en-US" b="1"/>
          </a:p>
        </p:txBody>
      </p:sp>
      <p:pic>
        <p:nvPicPr>
          <p:cNvPr id="1027" name="Picture 3" descr="C:\Users\User\Desktop\Saya mengalami kesembuhan setelah minum Laminine yg diberikan teman saya,dari sakit asam urat dan sy merasa lebih segar dari biasa,smoga ini bisa sembuhkan saya dg tuntas (edi junaedi 021-911211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581400"/>
            <a:ext cx="2362200" cy="1771650"/>
          </a:xfrm>
          <a:prstGeom prst="rect">
            <a:avLst/>
          </a:prstGeom>
          <a:noFill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38400" y="152400"/>
            <a:ext cx="6324600" cy="68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r>
              <a:rPr lang="en-US" sz="3850" b="1" smtClean="0">
                <a:solidFill>
                  <a:srgbClr val="FF7E00"/>
                </a:solidFill>
                <a:latin typeface="Futura Std Medium" charset="0"/>
              </a:rPr>
              <a:t>Testimonial </a:t>
            </a:r>
            <a:r>
              <a:rPr lang="en-US" sz="3850" b="1" err="1" smtClean="0">
                <a:solidFill>
                  <a:srgbClr val="FF7E00"/>
                </a:solidFill>
                <a:latin typeface="Futura Std Medium" charset="0"/>
              </a:rPr>
              <a:t>dalam</a:t>
            </a:r>
            <a:r>
              <a:rPr lang="en-US" sz="3850" b="1" smtClean="0">
                <a:solidFill>
                  <a:srgbClr val="FF7E00"/>
                </a:solidFill>
                <a:latin typeface="Futura Std Medium" charset="0"/>
              </a:rPr>
              <a:t> </a:t>
            </a:r>
            <a:r>
              <a:rPr lang="en-US" sz="3850" b="1" err="1" smtClean="0">
                <a:solidFill>
                  <a:srgbClr val="FF7E00"/>
                </a:solidFill>
                <a:latin typeface="Futura Std Medium" charset="0"/>
              </a:rPr>
              <a:t>negeri</a:t>
            </a:r>
            <a:endParaRPr lang="en-US" sz="3850" b="1">
              <a:solidFill>
                <a:srgbClr val="FF7E00"/>
              </a:solidFill>
              <a:latin typeface="Futura Std Medium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lifepharm project\lamin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2209800" cy="61782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62200" y="229619"/>
            <a:ext cx="6324600" cy="68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r>
              <a:rPr lang="en-US" sz="3850" b="1" smtClean="0">
                <a:solidFill>
                  <a:srgbClr val="FF7E00"/>
                </a:solidFill>
                <a:latin typeface="Futura Std Medium" charset="0"/>
              </a:rPr>
              <a:t>Testimonial </a:t>
            </a:r>
            <a:r>
              <a:rPr lang="en-US" sz="3850" b="1" err="1" smtClean="0">
                <a:solidFill>
                  <a:srgbClr val="FF7E00"/>
                </a:solidFill>
                <a:latin typeface="Futura Std Medium" charset="0"/>
              </a:rPr>
              <a:t>dari</a:t>
            </a:r>
            <a:r>
              <a:rPr lang="en-US" sz="3850" b="1" smtClean="0">
                <a:solidFill>
                  <a:srgbClr val="FF7E00"/>
                </a:solidFill>
                <a:latin typeface="Futura Std Medium" charset="0"/>
              </a:rPr>
              <a:t> Malaysia</a:t>
            </a:r>
            <a:endParaRPr lang="en-US" sz="3850" b="1">
              <a:solidFill>
                <a:srgbClr val="FF7E00"/>
              </a:solidFill>
              <a:latin typeface="Futura Std Medium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171307"/>
            <a:ext cx="60198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menderita</a:t>
            </a:r>
            <a:r>
              <a:rPr lang="en-US" sz="1600" smtClean="0"/>
              <a:t> </a:t>
            </a:r>
            <a:r>
              <a:rPr lang="en-US" sz="1600" err="1" smtClean="0"/>
              <a:t>Kencing</a:t>
            </a:r>
            <a:r>
              <a:rPr lang="en-US" sz="1600" smtClean="0"/>
              <a:t> </a:t>
            </a:r>
            <a:r>
              <a:rPr lang="en-US" sz="1600" err="1" smtClean="0"/>
              <a:t>Manis</a:t>
            </a:r>
            <a:r>
              <a:rPr lang="en-US" sz="1600" smtClean="0"/>
              <a:t>, </a:t>
            </a:r>
            <a:r>
              <a:rPr lang="en-US" sz="1600" err="1" smtClean="0"/>
              <a:t>darah</a:t>
            </a:r>
            <a:r>
              <a:rPr lang="en-US" sz="1600" smtClean="0"/>
              <a:t> </a:t>
            </a:r>
            <a:r>
              <a:rPr lang="en-US" sz="1600" err="1" smtClean="0"/>
              <a:t>tinggi</a:t>
            </a:r>
            <a:r>
              <a:rPr lang="en-US" sz="1600" smtClean="0"/>
              <a:t>, </a:t>
            </a:r>
            <a:r>
              <a:rPr lang="en-US" sz="1600" err="1" smtClean="0"/>
              <a:t>sakit</a:t>
            </a:r>
            <a:r>
              <a:rPr lang="en-US" sz="1600" smtClean="0"/>
              <a:t> </a:t>
            </a:r>
            <a:r>
              <a:rPr lang="en-US" sz="1600" err="1" smtClean="0"/>
              <a:t>jantung</a:t>
            </a:r>
            <a:r>
              <a:rPr lang="en-US" sz="1600" smtClean="0"/>
              <a:t>, </a:t>
            </a:r>
            <a:r>
              <a:rPr lang="en-US" sz="1600" err="1" smtClean="0"/>
              <a:t>sakit</a:t>
            </a:r>
            <a:r>
              <a:rPr lang="en-US" sz="1600" smtClean="0"/>
              <a:t> </a:t>
            </a:r>
            <a:r>
              <a:rPr lang="en-US" sz="1600" err="1" smtClean="0"/>
              <a:t>lutut</a:t>
            </a:r>
            <a:r>
              <a:rPr lang="en-US" sz="1600" smtClean="0"/>
              <a:t> &amp; </a:t>
            </a:r>
            <a:r>
              <a:rPr lang="en-US" sz="1600" err="1" smtClean="0"/>
              <a:t>urat-saraf</a:t>
            </a:r>
            <a:r>
              <a:rPr lang="en-US" sz="1600" smtClean="0"/>
              <a:t> </a:t>
            </a:r>
            <a:r>
              <a:rPr lang="en-US" sz="1600" err="1" smtClean="0"/>
              <a:t>selama</a:t>
            </a:r>
            <a:r>
              <a:rPr lang="en-US" sz="1600" smtClean="0"/>
              <a:t> 5 </a:t>
            </a:r>
            <a:r>
              <a:rPr lang="en-US" sz="1600" err="1" smtClean="0"/>
              <a:t>tahun</a:t>
            </a:r>
            <a:r>
              <a:rPr lang="en-US" sz="1600" smtClean="0"/>
              <a:t>.  </a:t>
            </a:r>
            <a:r>
              <a:rPr lang="en-US" sz="1600" err="1" smtClean="0"/>
              <a:t>Tidak</a:t>
            </a:r>
            <a:r>
              <a:rPr lang="en-US" sz="1600" smtClean="0"/>
              <a:t> </a:t>
            </a:r>
            <a:r>
              <a:rPr lang="en-US" sz="1600" err="1" smtClean="0"/>
              <a:t>dapat</a:t>
            </a:r>
            <a:r>
              <a:rPr lang="en-US" sz="1600" smtClean="0"/>
              <a:t> </a:t>
            </a:r>
            <a:r>
              <a:rPr lang="en-US" sz="1600" err="1" smtClean="0"/>
              <a:t>berjalan</a:t>
            </a:r>
            <a:r>
              <a:rPr lang="en-US" sz="1600" smtClean="0"/>
              <a:t> </a:t>
            </a:r>
            <a:r>
              <a:rPr lang="en-US" sz="1600" err="1" smtClean="0"/>
              <a:t>dengan</a:t>
            </a:r>
            <a:r>
              <a:rPr lang="en-US" sz="1600" smtClean="0"/>
              <a:t> </a:t>
            </a:r>
            <a:r>
              <a:rPr lang="en-US" sz="1600" err="1" smtClean="0"/>
              <a:t>sempurna</a:t>
            </a:r>
            <a:r>
              <a:rPr lang="en-US" sz="1600" smtClean="0"/>
              <a:t>. </a:t>
            </a:r>
            <a:r>
              <a:rPr lang="en-US" sz="1600" err="1" smtClean="0"/>
              <a:t>Terpaksa</a:t>
            </a:r>
            <a:r>
              <a:rPr lang="en-US" sz="1600" smtClean="0"/>
              <a:t> </a:t>
            </a:r>
            <a:r>
              <a:rPr lang="en-US" sz="1600" err="1" smtClean="0"/>
              <a:t>dituntun</a:t>
            </a:r>
            <a:r>
              <a:rPr lang="en-US" sz="1600" smtClean="0"/>
              <a:t> </a:t>
            </a:r>
            <a:r>
              <a:rPr lang="en-US" sz="1600" err="1" smtClean="0"/>
              <a:t>apabila</a:t>
            </a:r>
            <a:r>
              <a:rPr lang="en-US" sz="1600" smtClean="0"/>
              <a:t> </a:t>
            </a:r>
            <a:r>
              <a:rPr lang="en-US" sz="1600" err="1" smtClean="0"/>
              <a:t>berjalan</a:t>
            </a:r>
            <a:r>
              <a:rPr lang="en-US" sz="1600" smtClean="0"/>
              <a:t>. </a:t>
            </a:r>
            <a:r>
              <a:rPr lang="en-US" sz="1600" err="1" smtClean="0"/>
              <a:t>Setelah</a:t>
            </a:r>
            <a:r>
              <a:rPr lang="en-US" sz="1600" smtClean="0"/>
              <a:t> </a:t>
            </a:r>
            <a:r>
              <a:rPr lang="en-US" sz="1600" err="1" smtClean="0"/>
              <a:t>sebulan</a:t>
            </a:r>
            <a:r>
              <a:rPr lang="en-US" sz="1600" smtClean="0"/>
              <a:t> </a:t>
            </a:r>
            <a:r>
              <a:rPr lang="en-US" sz="1600" err="1" smtClean="0"/>
              <a:t>mengkonsumsi</a:t>
            </a:r>
            <a:r>
              <a:rPr lang="en-US" sz="1600" smtClean="0"/>
              <a:t> </a:t>
            </a:r>
            <a:r>
              <a:rPr lang="en-US" sz="1600" err="1" smtClean="0"/>
              <a:t>Laminine</a:t>
            </a:r>
            <a:r>
              <a:rPr lang="en-US" sz="1600" smtClean="0"/>
              <a:t>,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dapat</a:t>
            </a:r>
            <a:r>
              <a:rPr lang="en-US" sz="1600" smtClean="0"/>
              <a:t> </a:t>
            </a:r>
            <a:r>
              <a:rPr lang="en-US" sz="1600" err="1" smtClean="0"/>
              <a:t>berjalan</a:t>
            </a:r>
            <a:r>
              <a:rPr lang="en-US" sz="1600" smtClean="0"/>
              <a:t> </a:t>
            </a:r>
            <a:r>
              <a:rPr lang="en-US" sz="1600" err="1" smtClean="0"/>
              <a:t>dengan</a:t>
            </a:r>
            <a:r>
              <a:rPr lang="en-US" sz="1600" smtClean="0"/>
              <a:t> </a:t>
            </a:r>
            <a:r>
              <a:rPr lang="en-US" sz="1600" err="1" smtClean="0"/>
              <a:t>sempurna</a:t>
            </a:r>
            <a:r>
              <a:rPr lang="en-US" sz="1600" smtClean="0"/>
              <a:t> </a:t>
            </a:r>
            <a:r>
              <a:rPr lang="en-US" sz="1600" err="1" smtClean="0"/>
              <a:t>seperti</a:t>
            </a:r>
            <a:r>
              <a:rPr lang="en-US" sz="1600" smtClean="0"/>
              <a:t> </a:t>
            </a:r>
            <a:r>
              <a:rPr lang="en-US" sz="1600" err="1" smtClean="0"/>
              <a:t>sediakala</a:t>
            </a:r>
            <a:r>
              <a:rPr lang="en-US" sz="1600" smtClean="0"/>
              <a:t>. </a:t>
            </a:r>
            <a:r>
              <a:rPr lang="en-US" sz="1600" err="1" smtClean="0"/>
              <a:t>Detak</a:t>
            </a:r>
            <a:r>
              <a:rPr lang="en-US" sz="1600" smtClean="0"/>
              <a:t> </a:t>
            </a:r>
            <a:r>
              <a:rPr lang="en-US" sz="1600" err="1" smtClean="0"/>
              <a:t>Jantung</a:t>
            </a:r>
            <a:r>
              <a:rPr lang="en-US" sz="1600" smtClean="0"/>
              <a:t> </a:t>
            </a:r>
            <a:r>
              <a:rPr lang="en-US" sz="1600" err="1" smtClean="0"/>
              <a:t>saya</a:t>
            </a:r>
            <a:r>
              <a:rPr lang="en-US" sz="1600" smtClean="0"/>
              <a:t> pun </a:t>
            </a:r>
            <a:r>
              <a:rPr lang="en-US" sz="1600" err="1" smtClean="0"/>
              <a:t>kembali</a:t>
            </a:r>
            <a:r>
              <a:rPr lang="en-US" sz="1600" smtClean="0"/>
              <a:t> normal, </a:t>
            </a:r>
            <a:r>
              <a:rPr lang="en-US" sz="1600" err="1" smtClean="0"/>
              <a:t>tekanan</a:t>
            </a:r>
            <a:r>
              <a:rPr lang="en-US" sz="1600" smtClean="0"/>
              <a:t> </a:t>
            </a:r>
            <a:r>
              <a:rPr lang="en-US" sz="1600" err="1" smtClean="0"/>
              <a:t>darah</a:t>
            </a:r>
            <a:r>
              <a:rPr lang="en-US" sz="1600" smtClean="0"/>
              <a:t> </a:t>
            </a:r>
            <a:r>
              <a:rPr lang="en-US" sz="1600" err="1" smtClean="0"/>
              <a:t>tinggi</a:t>
            </a:r>
            <a:r>
              <a:rPr lang="en-US" sz="1600" smtClean="0"/>
              <a:t> </a:t>
            </a:r>
            <a:r>
              <a:rPr lang="en-US" sz="1600" err="1" smtClean="0"/>
              <a:t>dan</a:t>
            </a:r>
            <a:r>
              <a:rPr lang="en-US" sz="1600" smtClean="0"/>
              <a:t> </a:t>
            </a:r>
            <a:r>
              <a:rPr lang="en-US" sz="1600" err="1" smtClean="0"/>
              <a:t>kadar</a:t>
            </a:r>
            <a:r>
              <a:rPr lang="en-US" sz="1600" smtClean="0"/>
              <a:t> </a:t>
            </a:r>
            <a:r>
              <a:rPr lang="en-US" sz="1600" err="1" smtClean="0"/>
              <a:t>gula</a:t>
            </a:r>
            <a:r>
              <a:rPr lang="en-US" sz="1600" smtClean="0"/>
              <a:t> </a:t>
            </a:r>
            <a:r>
              <a:rPr lang="en-US" sz="1600" err="1" smtClean="0"/>
              <a:t>darah</a:t>
            </a:r>
            <a:r>
              <a:rPr lang="en-US" sz="1600" smtClean="0"/>
              <a:t> </a:t>
            </a:r>
            <a:r>
              <a:rPr lang="en-US" sz="1600" err="1" smtClean="0"/>
              <a:t>menjadi</a:t>
            </a:r>
            <a:r>
              <a:rPr lang="en-US" sz="1600" smtClean="0"/>
              <a:t> </a:t>
            </a:r>
            <a:r>
              <a:rPr lang="en-US" sz="1600" err="1" smtClean="0"/>
              <a:t>stabil</a:t>
            </a:r>
            <a:r>
              <a:rPr lang="en-US" sz="1600" smtClean="0"/>
              <a:t>, </a:t>
            </a:r>
            <a:r>
              <a:rPr lang="en-US" sz="1600" err="1" smtClean="0"/>
              <a:t>luka</a:t>
            </a:r>
            <a:r>
              <a:rPr lang="en-US" sz="1600" smtClean="0"/>
              <a:t> </a:t>
            </a:r>
            <a:r>
              <a:rPr lang="en-US" sz="1600" err="1" smtClean="0"/>
              <a:t>di</a:t>
            </a:r>
            <a:r>
              <a:rPr lang="en-US" sz="1600" smtClean="0"/>
              <a:t> kaki pun </a:t>
            </a:r>
            <a:r>
              <a:rPr lang="en-US" sz="1600" err="1" smtClean="0"/>
              <a:t>kering</a:t>
            </a:r>
            <a:r>
              <a:rPr lang="en-US" sz="1600" smtClean="0"/>
              <a:t> </a:t>
            </a:r>
            <a:r>
              <a:rPr lang="en-US" sz="1600" err="1" smtClean="0"/>
              <a:t>dan</a:t>
            </a:r>
            <a:r>
              <a:rPr lang="en-US" sz="1600" smtClean="0"/>
              <a:t> </a:t>
            </a:r>
            <a:r>
              <a:rPr lang="en-US" sz="1600" err="1" smtClean="0"/>
              <a:t>sembuh</a:t>
            </a:r>
            <a:r>
              <a:rPr lang="en-US" sz="1600" smtClean="0"/>
              <a:t>.</a:t>
            </a:r>
          </a:p>
          <a:p>
            <a:r>
              <a:rPr lang="en-US" sz="1600" err="1" smtClean="0"/>
              <a:t>Terima</a:t>
            </a:r>
            <a:r>
              <a:rPr lang="en-US" sz="1600" smtClean="0"/>
              <a:t> </a:t>
            </a:r>
            <a:r>
              <a:rPr lang="en-US" sz="1600" err="1" smtClean="0"/>
              <a:t>kasih</a:t>
            </a:r>
            <a:r>
              <a:rPr lang="en-US" sz="1600" smtClean="0"/>
              <a:t> </a:t>
            </a:r>
            <a:r>
              <a:rPr lang="en-US" sz="1600" err="1" smtClean="0"/>
              <a:t>Laminine</a:t>
            </a:r>
            <a:endParaRPr lang="en-US" sz="1500"/>
          </a:p>
        </p:txBody>
      </p:sp>
      <p:sp>
        <p:nvSpPr>
          <p:cNvPr id="5" name="TextBox 4"/>
          <p:cNvSpPr txBox="1"/>
          <p:nvPr/>
        </p:nvSpPr>
        <p:spPr>
          <a:xfrm>
            <a:off x="228600" y="3488591"/>
            <a:ext cx="6019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menderita</a:t>
            </a:r>
            <a:r>
              <a:rPr lang="en-US" sz="1600" smtClean="0"/>
              <a:t> </a:t>
            </a:r>
            <a:r>
              <a:rPr lang="en-US" sz="1600" err="1" smtClean="0"/>
              <a:t>penyakit</a:t>
            </a:r>
            <a:r>
              <a:rPr lang="en-US" sz="1600" smtClean="0"/>
              <a:t> </a:t>
            </a:r>
            <a:r>
              <a:rPr lang="en-US" sz="1600" err="1" smtClean="0"/>
              <a:t>jantung</a:t>
            </a:r>
            <a:r>
              <a:rPr lang="en-US" sz="1600" smtClean="0"/>
              <a:t> </a:t>
            </a:r>
            <a:r>
              <a:rPr lang="en-US" sz="1600" err="1" smtClean="0"/>
              <a:t>dimana</a:t>
            </a:r>
            <a:r>
              <a:rPr lang="en-US" sz="1600" smtClean="0"/>
              <a:t> </a:t>
            </a:r>
            <a:r>
              <a:rPr lang="en-US" sz="1600" err="1" smtClean="0"/>
              <a:t>sudah</a:t>
            </a:r>
            <a:r>
              <a:rPr lang="en-US" sz="1600" smtClean="0"/>
              <a:t> </a:t>
            </a:r>
            <a:r>
              <a:rPr lang="en-US" sz="1600" b="1" smtClean="0"/>
              <a:t>4 </a:t>
            </a:r>
            <a:r>
              <a:rPr lang="en-US" sz="1600" b="1" err="1" smtClean="0"/>
              <a:t>saluran</a:t>
            </a:r>
            <a:r>
              <a:rPr lang="en-US" sz="1600" b="1" smtClean="0"/>
              <a:t> </a:t>
            </a:r>
            <a:r>
              <a:rPr lang="en-US" sz="1600" b="1" err="1" smtClean="0"/>
              <a:t>tersumbat</a:t>
            </a:r>
            <a:r>
              <a:rPr lang="en-US" sz="1600" b="1" smtClean="0"/>
              <a:t> .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sudah</a:t>
            </a:r>
            <a:r>
              <a:rPr lang="en-US" sz="1600" smtClean="0"/>
              <a:t> </a:t>
            </a:r>
            <a:r>
              <a:rPr lang="en-US" sz="1600" err="1" smtClean="0"/>
              <a:t>melakukan</a:t>
            </a:r>
            <a:r>
              <a:rPr lang="en-US" sz="1600" smtClean="0"/>
              <a:t> </a:t>
            </a:r>
            <a:r>
              <a:rPr lang="en-US" sz="1600" err="1" smtClean="0"/>
              <a:t>operasi</a:t>
            </a:r>
            <a:r>
              <a:rPr lang="en-US" sz="1600" smtClean="0"/>
              <a:t> </a:t>
            </a:r>
            <a:r>
              <a:rPr lang="en-US" sz="1600" err="1" smtClean="0"/>
              <a:t>jantung</a:t>
            </a:r>
            <a:r>
              <a:rPr lang="en-US" sz="1600" smtClean="0"/>
              <a:t> </a:t>
            </a:r>
            <a:r>
              <a:rPr lang="en-US" sz="1600" err="1" smtClean="0"/>
              <a:t>pada</a:t>
            </a:r>
            <a:r>
              <a:rPr lang="en-US" sz="1600" smtClean="0"/>
              <a:t> </a:t>
            </a:r>
            <a:r>
              <a:rPr lang="en-US" sz="1600" err="1" smtClean="0"/>
              <a:t>bulan</a:t>
            </a:r>
            <a:r>
              <a:rPr lang="en-US" sz="1600" smtClean="0"/>
              <a:t> </a:t>
            </a:r>
            <a:r>
              <a:rPr lang="en-US" sz="1600" err="1" smtClean="0"/>
              <a:t>Agustus</a:t>
            </a:r>
            <a:r>
              <a:rPr lang="en-US" sz="1600" smtClean="0"/>
              <a:t> </a:t>
            </a:r>
            <a:r>
              <a:rPr lang="en-US" sz="1600" err="1" smtClean="0"/>
              <a:t>tahun</a:t>
            </a:r>
            <a:r>
              <a:rPr lang="en-US" sz="1600" smtClean="0"/>
              <a:t> 2003. </a:t>
            </a:r>
            <a:r>
              <a:rPr lang="en-US" sz="1600" err="1" smtClean="0"/>
              <a:t>Selepas</a:t>
            </a:r>
            <a:r>
              <a:rPr lang="en-US" sz="1600" smtClean="0"/>
              <a:t> </a:t>
            </a:r>
            <a:r>
              <a:rPr lang="en-US" sz="1600" err="1" smtClean="0"/>
              <a:t>itu</a:t>
            </a:r>
            <a:r>
              <a:rPr lang="en-US" sz="1600" smtClean="0"/>
              <a:t>, 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kembali</a:t>
            </a:r>
            <a:r>
              <a:rPr lang="en-US" sz="1600" smtClean="0"/>
              <a:t> </a:t>
            </a:r>
            <a:r>
              <a:rPr lang="en-US" sz="1600" err="1" smtClean="0"/>
              <a:t>diserang</a:t>
            </a:r>
            <a:r>
              <a:rPr lang="en-US" sz="1600" smtClean="0"/>
              <a:t> </a:t>
            </a:r>
            <a:r>
              <a:rPr lang="en-US" sz="1600" err="1" smtClean="0"/>
              <a:t>penyakit</a:t>
            </a:r>
            <a:r>
              <a:rPr lang="en-US" sz="1600" smtClean="0"/>
              <a:t> </a:t>
            </a:r>
            <a:r>
              <a:rPr lang="en-US" sz="1600" b="1" err="1" smtClean="0"/>
              <a:t>kencing</a:t>
            </a:r>
            <a:r>
              <a:rPr lang="en-US" sz="1600" b="1" smtClean="0"/>
              <a:t> </a:t>
            </a:r>
            <a:r>
              <a:rPr lang="en-US" sz="1600" b="1" err="1" smtClean="0"/>
              <a:t>manis</a:t>
            </a:r>
            <a:r>
              <a:rPr lang="en-US" sz="1600" b="1" smtClean="0"/>
              <a:t> </a:t>
            </a:r>
            <a:r>
              <a:rPr lang="en-US" sz="1600" b="1" err="1" smtClean="0"/>
              <a:t>kronis</a:t>
            </a:r>
            <a:r>
              <a:rPr lang="en-US" sz="1600" b="1" smtClean="0"/>
              <a:t> </a:t>
            </a:r>
            <a:r>
              <a:rPr lang="en-US" sz="1600" err="1" smtClean="0"/>
              <a:t>dan</a:t>
            </a:r>
            <a:r>
              <a:rPr lang="en-US" sz="1600" smtClean="0"/>
              <a:t> </a:t>
            </a:r>
            <a:r>
              <a:rPr lang="en-US" sz="1600" b="1" smtClean="0"/>
              <a:t>8 </a:t>
            </a:r>
            <a:r>
              <a:rPr lang="en-US" sz="1600" b="1" err="1" smtClean="0"/>
              <a:t>tahun</a:t>
            </a:r>
            <a:r>
              <a:rPr lang="en-US" sz="1600" b="1" smtClean="0"/>
              <a:t> </a:t>
            </a:r>
            <a:r>
              <a:rPr lang="en-US" sz="1600" b="1" err="1" smtClean="0"/>
              <a:t>lamanya</a:t>
            </a:r>
            <a:r>
              <a:rPr lang="en-US" sz="1600" smtClean="0"/>
              <a:t> </a:t>
            </a:r>
            <a:r>
              <a:rPr lang="en-US" sz="1600" err="1" smtClean="0"/>
              <a:t>hidup</a:t>
            </a:r>
            <a:r>
              <a:rPr lang="en-US" sz="1600" smtClean="0"/>
              <a:t>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bergantung</a:t>
            </a:r>
            <a:r>
              <a:rPr lang="en-US" sz="1600" smtClean="0"/>
              <a:t> </a:t>
            </a:r>
            <a:r>
              <a:rPr lang="en-US" sz="1600" err="1" smtClean="0"/>
              <a:t>pada</a:t>
            </a:r>
            <a:r>
              <a:rPr lang="en-US" sz="1600" smtClean="0"/>
              <a:t> insulin.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juga</a:t>
            </a:r>
            <a:r>
              <a:rPr lang="en-US" sz="1600" smtClean="0"/>
              <a:t> </a:t>
            </a:r>
            <a:r>
              <a:rPr lang="en-US" sz="1600" err="1" smtClean="0"/>
              <a:t>menderita</a:t>
            </a:r>
            <a:r>
              <a:rPr lang="en-US" sz="1600" smtClean="0"/>
              <a:t> </a:t>
            </a:r>
            <a:r>
              <a:rPr lang="en-US" sz="1600" err="1" smtClean="0"/>
              <a:t>penyakit</a:t>
            </a:r>
            <a:r>
              <a:rPr lang="en-US" sz="1600" smtClean="0"/>
              <a:t> </a:t>
            </a:r>
            <a:r>
              <a:rPr lang="en-US" sz="1600" err="1" smtClean="0"/>
              <a:t>saraf</a:t>
            </a:r>
            <a:r>
              <a:rPr lang="en-US" sz="1600" smtClean="0"/>
              <a:t> </a:t>
            </a:r>
            <a:r>
              <a:rPr lang="en-US" sz="1600" err="1" smtClean="0"/>
              <a:t>dari</a:t>
            </a:r>
            <a:r>
              <a:rPr lang="en-US" sz="1600" smtClean="0"/>
              <a:t> </a:t>
            </a:r>
            <a:r>
              <a:rPr lang="en-US" sz="1600" err="1" smtClean="0"/>
              <a:t>pinggang</a:t>
            </a:r>
            <a:r>
              <a:rPr lang="en-US" sz="1600" smtClean="0"/>
              <a:t> </a:t>
            </a:r>
            <a:r>
              <a:rPr lang="en-US" sz="1600" err="1" smtClean="0"/>
              <a:t>hingga</a:t>
            </a:r>
            <a:r>
              <a:rPr lang="en-US" sz="1600" smtClean="0"/>
              <a:t> </a:t>
            </a:r>
            <a:r>
              <a:rPr lang="en-US" sz="1600" err="1" smtClean="0"/>
              <a:t>telapak</a:t>
            </a:r>
            <a:r>
              <a:rPr lang="en-US" sz="1600" smtClean="0"/>
              <a:t> kaki </a:t>
            </a:r>
            <a:r>
              <a:rPr lang="en-US" sz="1600" err="1" smtClean="0"/>
              <a:t>bahkan</a:t>
            </a:r>
            <a:r>
              <a:rPr lang="en-US" sz="1600" smtClean="0"/>
              <a:t> </a:t>
            </a:r>
            <a:r>
              <a:rPr lang="en-US" sz="1600" err="1" smtClean="0"/>
              <a:t>hampir</a:t>
            </a:r>
            <a:r>
              <a:rPr lang="en-US" sz="1600" smtClean="0"/>
              <a:t> </a:t>
            </a:r>
            <a:r>
              <a:rPr lang="en-US" sz="1600" err="1" smtClean="0"/>
              <a:t>lumpuh</a:t>
            </a:r>
            <a:r>
              <a:rPr lang="en-US" sz="1600" smtClean="0"/>
              <a:t>. Kaki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b="1" err="1" smtClean="0"/>
              <a:t>ibarat</a:t>
            </a:r>
            <a:r>
              <a:rPr lang="en-US" sz="1600" b="1" smtClean="0"/>
              <a:t> </a:t>
            </a:r>
            <a:r>
              <a:rPr lang="en-US" sz="1600" b="1" err="1" smtClean="0"/>
              <a:t>menginjak</a:t>
            </a:r>
            <a:r>
              <a:rPr lang="en-US" sz="1600" b="1" smtClean="0"/>
              <a:t> </a:t>
            </a:r>
            <a:r>
              <a:rPr lang="en-US" sz="1600" b="1" err="1" smtClean="0"/>
              <a:t>bara</a:t>
            </a:r>
            <a:r>
              <a:rPr lang="en-US" sz="1600" b="1" smtClean="0"/>
              <a:t> </a:t>
            </a:r>
            <a:r>
              <a:rPr lang="en-US" sz="1600" b="1" err="1" smtClean="0"/>
              <a:t>api</a:t>
            </a:r>
            <a:r>
              <a:rPr lang="en-US" sz="1600" b="1" smtClean="0"/>
              <a:t> </a:t>
            </a:r>
            <a:r>
              <a:rPr lang="en-US" sz="1600" b="1" err="1" smtClean="0"/>
              <a:t>ketika</a:t>
            </a:r>
            <a:r>
              <a:rPr lang="en-US" sz="1600" b="1" smtClean="0"/>
              <a:t> </a:t>
            </a:r>
            <a:r>
              <a:rPr lang="en-US" sz="1600" b="1" err="1" smtClean="0"/>
              <a:t>berjalan</a:t>
            </a:r>
            <a:r>
              <a:rPr lang="en-US" sz="1600" b="1" smtClean="0"/>
              <a:t>. </a:t>
            </a:r>
            <a:endParaRPr lang="en-US" sz="1600" smtClean="0"/>
          </a:p>
          <a:p>
            <a:endParaRPr lang="en-US" sz="1600" b="1" smtClean="0"/>
          </a:p>
          <a:p>
            <a:r>
              <a:rPr lang="en-US" sz="1600" err="1" smtClean="0"/>
              <a:t>Setelah</a:t>
            </a:r>
            <a:r>
              <a:rPr lang="en-US" sz="1600" smtClean="0"/>
              <a:t>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mengkonsumsi</a:t>
            </a:r>
            <a:r>
              <a:rPr lang="en-US" sz="1600" smtClean="0"/>
              <a:t> </a:t>
            </a:r>
            <a:r>
              <a:rPr lang="en-US" sz="1600" b="1" err="1" smtClean="0"/>
              <a:t>Laminine</a:t>
            </a:r>
            <a:r>
              <a:rPr lang="en-US" sz="1600" smtClean="0"/>
              <a:t> </a:t>
            </a:r>
            <a:r>
              <a:rPr lang="en-US" sz="1600" err="1" smtClean="0"/>
              <a:t>selama</a:t>
            </a:r>
            <a:r>
              <a:rPr lang="en-US" sz="1600" smtClean="0"/>
              <a:t> 4 </a:t>
            </a:r>
            <a:r>
              <a:rPr lang="en-US" sz="1600" err="1" smtClean="0"/>
              <a:t>hari</a:t>
            </a:r>
            <a:r>
              <a:rPr lang="en-US" sz="1600" smtClean="0"/>
              <a:t>, </a:t>
            </a:r>
            <a:r>
              <a:rPr lang="en-US" sz="1600" err="1" smtClean="0"/>
              <a:t>sembuh</a:t>
            </a:r>
            <a:r>
              <a:rPr lang="en-US" sz="1600" smtClean="0"/>
              <a:t> </a:t>
            </a:r>
            <a:r>
              <a:rPr lang="en-US" sz="1600" err="1" smtClean="0"/>
              <a:t>sepenuhnya</a:t>
            </a:r>
            <a:r>
              <a:rPr lang="en-US" sz="1600" smtClean="0"/>
              <a:t> </a:t>
            </a:r>
            <a:r>
              <a:rPr lang="en-US" sz="1600" err="1" smtClean="0"/>
              <a:t>penyakit</a:t>
            </a:r>
            <a:r>
              <a:rPr lang="en-US" sz="1600" smtClean="0"/>
              <a:t> </a:t>
            </a:r>
            <a:r>
              <a:rPr lang="en-US" sz="1600" err="1" smtClean="0"/>
              <a:t>saraf</a:t>
            </a:r>
            <a:r>
              <a:rPr lang="en-US" sz="1600" smtClean="0"/>
              <a:t> </a:t>
            </a:r>
            <a:r>
              <a:rPr lang="en-US" sz="1600" err="1" smtClean="0"/>
              <a:t>saya</a:t>
            </a:r>
            <a:r>
              <a:rPr lang="en-US" sz="1600" smtClean="0"/>
              <a:t>. </a:t>
            </a:r>
            <a:r>
              <a:rPr lang="en-US" sz="1600" err="1" smtClean="0"/>
              <a:t>Kesakitan</a:t>
            </a:r>
            <a:r>
              <a:rPr lang="en-US" sz="1600" smtClean="0"/>
              <a:t> yang </a:t>
            </a:r>
            <a:r>
              <a:rPr lang="en-US" sz="1600" err="1" smtClean="0"/>
              <a:t>dialami</a:t>
            </a:r>
            <a:r>
              <a:rPr lang="en-US" sz="1600" smtClean="0"/>
              <a:t> </a:t>
            </a:r>
            <a:r>
              <a:rPr lang="en-US" sz="1600" err="1" smtClean="0"/>
              <a:t>dari</a:t>
            </a:r>
            <a:r>
              <a:rPr lang="en-US" sz="1600" smtClean="0"/>
              <a:t> </a:t>
            </a:r>
            <a:r>
              <a:rPr lang="en-US" sz="1600" err="1" smtClean="0"/>
              <a:t>pinggang</a:t>
            </a:r>
            <a:r>
              <a:rPr lang="en-US" sz="1600" smtClean="0"/>
              <a:t> </a:t>
            </a:r>
            <a:r>
              <a:rPr lang="en-US" sz="1600" err="1" smtClean="0"/>
              <a:t>hingga</a:t>
            </a:r>
            <a:r>
              <a:rPr lang="en-US" sz="1600" smtClean="0"/>
              <a:t> </a:t>
            </a:r>
            <a:r>
              <a:rPr lang="en-US" sz="1600" err="1" smtClean="0"/>
              <a:t>telapak</a:t>
            </a:r>
            <a:r>
              <a:rPr lang="en-US" sz="1600" smtClean="0"/>
              <a:t> kaki pun </a:t>
            </a:r>
            <a:r>
              <a:rPr lang="en-US" sz="1600" err="1" smtClean="0"/>
              <a:t>berangsur</a:t>
            </a:r>
            <a:r>
              <a:rPr lang="en-US" sz="1600" smtClean="0"/>
              <a:t> </a:t>
            </a:r>
            <a:r>
              <a:rPr lang="en-US" sz="1600" err="1" smtClean="0"/>
              <a:t>hilang</a:t>
            </a:r>
            <a:r>
              <a:rPr lang="en-US" sz="1600" smtClean="0"/>
              <a:t>.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mudah</a:t>
            </a:r>
            <a:r>
              <a:rPr lang="en-US" sz="1600" smtClean="0"/>
              <a:t> </a:t>
            </a:r>
            <a:r>
              <a:rPr lang="en-US" sz="1600" err="1" smtClean="0"/>
              <a:t>tidur</a:t>
            </a:r>
            <a:r>
              <a:rPr lang="en-US" sz="1600" smtClean="0"/>
              <a:t> </a:t>
            </a:r>
            <a:r>
              <a:rPr lang="en-US" sz="1600" err="1" smtClean="0"/>
              <a:t>malam</a:t>
            </a:r>
            <a:r>
              <a:rPr lang="en-US" sz="1600" smtClean="0"/>
              <a:t>, </a:t>
            </a:r>
            <a:r>
              <a:rPr lang="en-US" sz="1600" err="1" smtClean="0"/>
              <a:t>dan</a:t>
            </a:r>
            <a:r>
              <a:rPr lang="en-US" sz="1600" smtClean="0"/>
              <a:t> </a:t>
            </a:r>
            <a:r>
              <a:rPr lang="en-US" sz="1600" err="1" smtClean="0"/>
              <a:t>kini</a:t>
            </a:r>
            <a:r>
              <a:rPr lang="en-US" sz="1600" smtClean="0"/>
              <a:t> </a:t>
            </a:r>
            <a:r>
              <a:rPr lang="en-US" sz="1600" err="1" smtClean="0"/>
              <a:t>dapat</a:t>
            </a:r>
            <a:r>
              <a:rPr lang="en-US" sz="1600" smtClean="0"/>
              <a:t> </a:t>
            </a:r>
            <a:r>
              <a:rPr lang="en-US" sz="1600" err="1" smtClean="0"/>
              <a:t>berdiri</a:t>
            </a:r>
            <a:r>
              <a:rPr lang="en-US" sz="1600" smtClean="0"/>
              <a:t> </a:t>
            </a:r>
            <a:r>
              <a:rPr lang="en-US" sz="1600" err="1" smtClean="0"/>
              <a:t>dan</a:t>
            </a:r>
            <a:r>
              <a:rPr lang="en-US" sz="1600" smtClean="0"/>
              <a:t> </a:t>
            </a:r>
            <a:r>
              <a:rPr lang="en-US" sz="1600" err="1" smtClean="0"/>
              <a:t>berjalan</a:t>
            </a:r>
            <a:r>
              <a:rPr lang="en-US" sz="1600" smtClean="0"/>
              <a:t> 8 jam </a:t>
            </a:r>
            <a:r>
              <a:rPr lang="en-US" sz="1600" err="1" smtClean="0"/>
              <a:t>lamanya</a:t>
            </a:r>
            <a:r>
              <a:rPr lang="en-US" sz="1600" smtClean="0"/>
              <a:t> </a:t>
            </a:r>
            <a:r>
              <a:rPr lang="en-US" sz="1600" err="1" smtClean="0"/>
              <a:t>selama</a:t>
            </a:r>
            <a:r>
              <a:rPr lang="en-US" sz="1600" smtClean="0"/>
              <a:t> </a:t>
            </a:r>
            <a:r>
              <a:rPr lang="en-US" sz="1600" err="1" smtClean="0"/>
              <a:t>bertugas</a:t>
            </a:r>
            <a:r>
              <a:rPr lang="en-US" sz="1600" smtClean="0"/>
              <a:t> </a:t>
            </a:r>
            <a:r>
              <a:rPr lang="en-US" sz="1600" err="1" smtClean="0"/>
              <a:t>setiap</a:t>
            </a:r>
            <a:r>
              <a:rPr lang="en-US" sz="1600" smtClean="0"/>
              <a:t> </a:t>
            </a:r>
            <a:r>
              <a:rPr lang="en-US" sz="1600" err="1" smtClean="0"/>
              <a:t>hari</a:t>
            </a:r>
            <a:r>
              <a:rPr lang="en-US" sz="1600" smtClean="0"/>
              <a:t>. </a:t>
            </a:r>
            <a:r>
              <a:rPr lang="en-US" sz="1600" err="1" smtClean="0"/>
              <a:t>Tubuh</a:t>
            </a:r>
            <a:r>
              <a:rPr lang="en-US" sz="1600" smtClean="0"/>
              <a:t>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menjadi</a:t>
            </a:r>
            <a:r>
              <a:rPr lang="en-US" sz="1600" smtClean="0"/>
              <a:t> </a:t>
            </a:r>
            <a:r>
              <a:rPr lang="en-US" sz="1600" err="1" smtClean="0"/>
              <a:t>ringan</a:t>
            </a:r>
            <a:r>
              <a:rPr lang="en-US" sz="1600" smtClean="0"/>
              <a:t>, </a:t>
            </a:r>
            <a:r>
              <a:rPr lang="en-US" sz="1600" err="1" smtClean="0"/>
              <a:t>sehat</a:t>
            </a:r>
            <a:r>
              <a:rPr lang="en-US" sz="1600" smtClean="0"/>
              <a:t>, </a:t>
            </a:r>
            <a:r>
              <a:rPr lang="en-US" sz="1600" err="1" smtClean="0"/>
              <a:t>dan</a:t>
            </a:r>
            <a:r>
              <a:rPr lang="en-US" sz="1600" smtClean="0"/>
              <a:t> </a:t>
            </a:r>
            <a:r>
              <a:rPr lang="en-US" sz="1600" err="1" smtClean="0"/>
              <a:t>bertenaga</a:t>
            </a:r>
            <a:r>
              <a:rPr lang="en-US" sz="1600" smtClean="0"/>
              <a:t>.</a:t>
            </a:r>
            <a:endParaRPr lang="en-US" sz="15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990600"/>
            <a:ext cx="1905000" cy="167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19800" y="2722602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err="1" smtClean="0"/>
              <a:t>Puan</a:t>
            </a:r>
            <a:r>
              <a:rPr lang="en-US" sz="1500" b="1" smtClean="0"/>
              <a:t> </a:t>
            </a:r>
            <a:r>
              <a:rPr lang="en-US" sz="1500" b="1" err="1" smtClean="0"/>
              <a:t>Sumani</a:t>
            </a:r>
            <a:r>
              <a:rPr lang="en-US" sz="1500" b="1" smtClean="0"/>
              <a:t> </a:t>
            </a:r>
            <a:r>
              <a:rPr lang="en-US" sz="1500" b="1" err="1" smtClean="0"/>
              <a:t>Binti</a:t>
            </a:r>
            <a:r>
              <a:rPr lang="en-US" sz="1500" b="1" smtClean="0"/>
              <a:t> </a:t>
            </a:r>
            <a:r>
              <a:rPr lang="en-US" sz="1500" b="1" err="1" smtClean="0"/>
              <a:t>Kadiri</a:t>
            </a:r>
            <a:endParaRPr lang="en-US" sz="1500" b="1" smtClean="0"/>
          </a:p>
          <a:p>
            <a:pPr algn="ctr"/>
            <a:r>
              <a:rPr lang="en-US" sz="1500" b="1" err="1" smtClean="0"/>
              <a:t>Nilai</a:t>
            </a:r>
            <a:r>
              <a:rPr lang="en-US" sz="1500" b="1" smtClean="0"/>
              <a:t>, Malaysia</a:t>
            </a:r>
            <a:endParaRPr lang="en-US" sz="1500" b="1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505200"/>
            <a:ext cx="1752600" cy="152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19800" y="5029200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smtClean="0"/>
              <a:t>Pak Mat</a:t>
            </a:r>
          </a:p>
          <a:p>
            <a:pPr algn="ctr"/>
            <a:r>
              <a:rPr lang="en-US" sz="1500" b="1" smtClean="0"/>
              <a:t>Kedah, Malaysia</a:t>
            </a:r>
            <a:endParaRPr lang="en-US" sz="1500" b="1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sudah</a:t>
            </a:r>
            <a:r>
              <a:rPr lang="en-US" sz="1600" smtClean="0"/>
              <a:t> </a:t>
            </a:r>
            <a:r>
              <a:rPr lang="en-US" sz="1600" err="1" smtClean="0"/>
              <a:t>menderita</a:t>
            </a:r>
            <a:r>
              <a:rPr lang="en-US" sz="1600" smtClean="0"/>
              <a:t> </a:t>
            </a:r>
            <a:r>
              <a:rPr lang="en-US" sz="1600" b="1" err="1" smtClean="0"/>
              <a:t>kanker</a:t>
            </a:r>
            <a:r>
              <a:rPr lang="en-US" sz="1600" b="1" smtClean="0"/>
              <a:t> </a:t>
            </a:r>
            <a:r>
              <a:rPr lang="en-US" sz="1600" b="1" err="1" smtClean="0"/>
              <a:t>otak</a:t>
            </a:r>
            <a:r>
              <a:rPr lang="en-US" sz="1600" b="1" smtClean="0"/>
              <a:t> </a:t>
            </a:r>
            <a:r>
              <a:rPr lang="en-US" sz="1600" err="1" smtClean="0"/>
              <a:t>selama</a:t>
            </a:r>
            <a:r>
              <a:rPr lang="en-US" sz="1600" smtClean="0"/>
              <a:t> 3 </a:t>
            </a:r>
            <a:r>
              <a:rPr lang="en-US" sz="1600" err="1" smtClean="0"/>
              <a:t>tahun</a:t>
            </a:r>
            <a:r>
              <a:rPr lang="en-US" sz="1600" smtClean="0"/>
              <a:t>.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juga</a:t>
            </a:r>
            <a:r>
              <a:rPr lang="en-US" sz="1600" smtClean="0"/>
              <a:t> </a:t>
            </a:r>
            <a:r>
              <a:rPr lang="en-US" sz="1600" err="1" smtClean="0"/>
              <a:t>sudah</a:t>
            </a:r>
            <a:r>
              <a:rPr lang="en-US" sz="1600" smtClean="0"/>
              <a:t> </a:t>
            </a:r>
            <a:r>
              <a:rPr lang="en-US" sz="1600" err="1" smtClean="0"/>
              <a:t>menjalani</a:t>
            </a:r>
            <a:r>
              <a:rPr lang="en-US" sz="1600" smtClean="0"/>
              <a:t> </a:t>
            </a:r>
            <a:r>
              <a:rPr lang="en-US" sz="1600" err="1" smtClean="0"/>
              <a:t>pembedahan</a:t>
            </a:r>
            <a:r>
              <a:rPr lang="en-US" sz="1600" smtClean="0"/>
              <a:t> </a:t>
            </a:r>
            <a:r>
              <a:rPr lang="en-US" sz="1600" err="1" smtClean="0"/>
              <a:t>otak</a:t>
            </a:r>
            <a:r>
              <a:rPr lang="en-US" sz="1600" smtClean="0"/>
              <a:t> </a:t>
            </a:r>
            <a:r>
              <a:rPr lang="en-US" sz="1600" err="1" smtClean="0"/>
              <a:t>pada</a:t>
            </a:r>
            <a:r>
              <a:rPr lang="en-US" sz="1600" smtClean="0"/>
              <a:t> 12 September 2008 </a:t>
            </a:r>
            <a:r>
              <a:rPr lang="en-US" sz="1600" err="1" smtClean="0"/>
              <a:t>lalu</a:t>
            </a:r>
            <a:r>
              <a:rPr lang="en-US" sz="1600" smtClean="0"/>
              <a:t>.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selalu</a:t>
            </a:r>
            <a:r>
              <a:rPr lang="en-US" sz="1600" smtClean="0"/>
              <a:t> </a:t>
            </a:r>
            <a:r>
              <a:rPr lang="en-US" sz="1600" err="1" smtClean="0"/>
              <a:t>murung</a:t>
            </a:r>
            <a:r>
              <a:rPr lang="en-US" sz="1600" smtClean="0"/>
              <a:t>, mood </a:t>
            </a:r>
            <a:r>
              <a:rPr lang="en-US" sz="1600" err="1" smtClean="0"/>
              <a:t>tidak</a:t>
            </a:r>
            <a:r>
              <a:rPr lang="en-US" sz="1600" smtClean="0"/>
              <a:t> </a:t>
            </a:r>
            <a:r>
              <a:rPr lang="en-US" sz="1600" err="1" smtClean="0"/>
              <a:t>stabil</a:t>
            </a:r>
            <a:r>
              <a:rPr lang="en-US" sz="1600" smtClean="0"/>
              <a:t> </a:t>
            </a:r>
            <a:r>
              <a:rPr lang="en-US" sz="1600" err="1" smtClean="0"/>
              <a:t>dan</a:t>
            </a:r>
            <a:r>
              <a:rPr lang="en-US" sz="1600" smtClean="0"/>
              <a:t> </a:t>
            </a:r>
            <a:r>
              <a:rPr lang="en-US" sz="1600" err="1" smtClean="0"/>
              <a:t>kepala</a:t>
            </a:r>
            <a:r>
              <a:rPr lang="en-US" sz="1600" smtClean="0"/>
              <a:t> </a:t>
            </a:r>
            <a:r>
              <a:rPr lang="en-US" sz="1600" err="1" smtClean="0"/>
              <a:t>serasa</a:t>
            </a:r>
            <a:r>
              <a:rPr lang="en-US" sz="1600" smtClean="0"/>
              <a:t> </a:t>
            </a:r>
            <a:r>
              <a:rPr lang="en-US" sz="1600" err="1" smtClean="0"/>
              <a:t>dipukul-pukul</a:t>
            </a:r>
            <a:r>
              <a:rPr lang="en-US" sz="1600" smtClean="0"/>
              <a:t>. </a:t>
            </a:r>
            <a:r>
              <a:rPr lang="en-US" sz="1600" err="1" smtClean="0"/>
              <a:t>Sayapun</a:t>
            </a:r>
            <a:r>
              <a:rPr lang="en-US" sz="1600" smtClean="0"/>
              <a:t> </a:t>
            </a:r>
            <a:r>
              <a:rPr lang="en-US" sz="1600" err="1" smtClean="0"/>
              <a:t>juga</a:t>
            </a:r>
            <a:r>
              <a:rPr lang="en-US" sz="1600" smtClean="0"/>
              <a:t> </a:t>
            </a:r>
            <a:r>
              <a:rPr lang="en-US" sz="1600" err="1" smtClean="0"/>
              <a:t>sudah</a:t>
            </a:r>
            <a:r>
              <a:rPr lang="en-US" sz="1600" smtClean="0"/>
              <a:t> </a:t>
            </a:r>
            <a:r>
              <a:rPr lang="en-US" sz="1600" err="1" smtClean="0"/>
              <a:t>hilang</a:t>
            </a:r>
            <a:r>
              <a:rPr lang="en-US" sz="1600" smtClean="0"/>
              <a:t> </a:t>
            </a:r>
            <a:r>
              <a:rPr lang="en-US" sz="1600" err="1" smtClean="0"/>
              <a:t>penglihatan</a:t>
            </a:r>
            <a:r>
              <a:rPr lang="en-US" sz="1600" smtClean="0"/>
              <a:t>, </a:t>
            </a:r>
            <a:r>
              <a:rPr lang="en-US" sz="1600" err="1" smtClean="0"/>
              <a:t>mata</a:t>
            </a:r>
            <a:r>
              <a:rPr lang="en-US" sz="1600" smtClean="0"/>
              <a:t> </a:t>
            </a:r>
            <a:r>
              <a:rPr lang="en-US" sz="1600" err="1" smtClean="0"/>
              <a:t>kiri</a:t>
            </a:r>
            <a:r>
              <a:rPr lang="en-US" sz="1600" smtClean="0"/>
              <a:t>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tumbuh</a:t>
            </a:r>
            <a:r>
              <a:rPr lang="en-US" sz="1600" smtClean="0"/>
              <a:t> </a:t>
            </a:r>
            <a:r>
              <a:rPr lang="en-US" sz="1600" err="1" smtClean="0"/>
              <a:t>benjolan</a:t>
            </a:r>
            <a:r>
              <a:rPr lang="en-US" sz="1600" smtClean="0"/>
              <a:t> </a:t>
            </a:r>
            <a:r>
              <a:rPr lang="en-US" sz="1600" err="1" smtClean="0"/>
              <a:t>keluar</a:t>
            </a:r>
            <a:r>
              <a:rPr lang="en-US" sz="1600" smtClean="0"/>
              <a:t> </a:t>
            </a:r>
            <a:r>
              <a:rPr lang="en-US" sz="1600" err="1" smtClean="0"/>
              <a:t>karena</a:t>
            </a:r>
            <a:r>
              <a:rPr lang="en-US" sz="1600" smtClean="0"/>
              <a:t> </a:t>
            </a:r>
            <a:r>
              <a:rPr lang="en-US" sz="1600" err="1" smtClean="0"/>
              <a:t>pembedahan</a:t>
            </a:r>
            <a:r>
              <a:rPr lang="en-US" sz="1600" smtClean="0"/>
              <a:t> </a:t>
            </a:r>
            <a:r>
              <a:rPr lang="en-US" sz="1600" err="1" smtClean="0"/>
              <a:t>otak</a:t>
            </a:r>
            <a:r>
              <a:rPr lang="en-US" sz="1600" smtClean="0"/>
              <a:t>. </a:t>
            </a:r>
          </a:p>
          <a:p>
            <a:endParaRPr lang="en-US" sz="1600" smtClean="0"/>
          </a:p>
          <a:p>
            <a:r>
              <a:rPr lang="en-US" sz="1600" err="1" smtClean="0"/>
              <a:t>Setelah</a:t>
            </a:r>
            <a:r>
              <a:rPr lang="en-US" sz="1600" smtClean="0"/>
              <a:t> </a:t>
            </a:r>
            <a:r>
              <a:rPr lang="en-US" sz="1600" err="1" smtClean="0"/>
              <a:t>kurang</a:t>
            </a:r>
            <a:r>
              <a:rPr lang="en-US" sz="1600" smtClean="0"/>
              <a:t> </a:t>
            </a:r>
            <a:r>
              <a:rPr lang="en-US" sz="1600" err="1" smtClean="0"/>
              <a:t>lebih</a:t>
            </a:r>
            <a:r>
              <a:rPr lang="en-US" sz="1600" smtClean="0"/>
              <a:t> 1 </a:t>
            </a:r>
            <a:r>
              <a:rPr lang="en-US" sz="1600" err="1" smtClean="0"/>
              <a:t>bulan</a:t>
            </a:r>
            <a:r>
              <a:rPr lang="en-US" sz="1600" smtClean="0"/>
              <a:t> </a:t>
            </a:r>
            <a:r>
              <a:rPr lang="en-US" sz="1600" err="1" smtClean="0"/>
              <a:t>mengkonsumsi</a:t>
            </a:r>
            <a:r>
              <a:rPr lang="en-US" sz="1600" smtClean="0"/>
              <a:t> </a:t>
            </a:r>
            <a:r>
              <a:rPr lang="en-US" sz="1600" err="1" smtClean="0"/>
              <a:t>laminine</a:t>
            </a:r>
            <a:r>
              <a:rPr lang="en-US" sz="1600" smtClean="0"/>
              <a:t>, </a:t>
            </a:r>
            <a:r>
              <a:rPr lang="en-US" sz="1600" err="1" smtClean="0"/>
              <a:t>sakit</a:t>
            </a:r>
            <a:r>
              <a:rPr lang="en-US" sz="1600" smtClean="0"/>
              <a:t> </a:t>
            </a:r>
            <a:r>
              <a:rPr lang="en-US" sz="1600" err="1" smtClean="0"/>
              <a:t>kepala</a:t>
            </a:r>
            <a:r>
              <a:rPr lang="en-US" sz="1600" smtClean="0"/>
              <a:t>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mulai</a:t>
            </a:r>
            <a:r>
              <a:rPr lang="en-US" sz="1600" smtClean="0"/>
              <a:t> </a:t>
            </a:r>
            <a:r>
              <a:rPr lang="en-US" sz="1600" err="1" smtClean="0"/>
              <a:t>hilang</a:t>
            </a:r>
            <a:r>
              <a:rPr lang="en-US" sz="1600" smtClean="0"/>
              <a:t>, </a:t>
            </a:r>
            <a:r>
              <a:rPr lang="en-US" sz="1600" err="1" smtClean="0"/>
              <a:t>pikiran</a:t>
            </a:r>
            <a:r>
              <a:rPr lang="en-US" sz="1600" smtClean="0"/>
              <a:t> </a:t>
            </a:r>
            <a:r>
              <a:rPr lang="en-US" sz="1600" err="1" smtClean="0"/>
              <a:t>mulai</a:t>
            </a:r>
            <a:r>
              <a:rPr lang="en-US" sz="1600" smtClean="0"/>
              <a:t> </a:t>
            </a:r>
            <a:r>
              <a:rPr lang="en-US" sz="1600" err="1" smtClean="0"/>
              <a:t>tenang</a:t>
            </a:r>
            <a:r>
              <a:rPr lang="en-US" sz="1600" smtClean="0"/>
              <a:t>, </a:t>
            </a:r>
            <a:r>
              <a:rPr lang="en-US" sz="1600" err="1" smtClean="0"/>
              <a:t>dan</a:t>
            </a:r>
            <a:r>
              <a:rPr lang="en-US" sz="1600" smtClean="0"/>
              <a:t> </a:t>
            </a:r>
            <a:r>
              <a:rPr lang="en-US" sz="1600" err="1" smtClean="0"/>
              <a:t>benjolan</a:t>
            </a:r>
            <a:r>
              <a:rPr lang="en-US" sz="1600" smtClean="0"/>
              <a:t> </a:t>
            </a:r>
            <a:r>
              <a:rPr lang="en-US" sz="1600" err="1" smtClean="0"/>
              <a:t>yg</a:t>
            </a:r>
            <a:r>
              <a:rPr lang="en-US" sz="1600" smtClean="0"/>
              <a:t> </a:t>
            </a:r>
            <a:r>
              <a:rPr lang="en-US" sz="1600" err="1" smtClean="0"/>
              <a:t>tumbuh</a:t>
            </a:r>
            <a:r>
              <a:rPr lang="en-US" sz="1600" smtClean="0"/>
              <a:t> </a:t>
            </a:r>
            <a:r>
              <a:rPr lang="en-US" sz="1600" err="1" smtClean="0"/>
              <a:t>di</a:t>
            </a:r>
            <a:r>
              <a:rPr lang="en-US" sz="1600" smtClean="0"/>
              <a:t> </a:t>
            </a:r>
            <a:r>
              <a:rPr lang="en-US" sz="1600" err="1" smtClean="0"/>
              <a:t>mata</a:t>
            </a:r>
            <a:r>
              <a:rPr lang="en-US" sz="1600" smtClean="0"/>
              <a:t> pun </a:t>
            </a:r>
            <a:r>
              <a:rPr lang="en-US" sz="1600" err="1" smtClean="0"/>
              <a:t>berangsur-angsur</a:t>
            </a:r>
            <a:r>
              <a:rPr lang="en-US" sz="1600" smtClean="0"/>
              <a:t> </a:t>
            </a:r>
            <a:r>
              <a:rPr lang="en-US" sz="1600" err="1" smtClean="0"/>
              <a:t>kempis</a:t>
            </a:r>
            <a:r>
              <a:rPr lang="en-US" sz="1600" smtClean="0"/>
              <a:t>. </a:t>
            </a:r>
            <a:r>
              <a:rPr lang="en-US" sz="1600" err="1" smtClean="0"/>
              <a:t>Badan</a:t>
            </a:r>
            <a:r>
              <a:rPr lang="en-US" sz="1600" smtClean="0"/>
              <a:t> </a:t>
            </a:r>
            <a:r>
              <a:rPr lang="en-US" sz="1600" err="1" smtClean="0"/>
              <a:t>terasa</a:t>
            </a:r>
            <a:r>
              <a:rPr lang="en-US" sz="1600" smtClean="0"/>
              <a:t> </a:t>
            </a:r>
            <a:r>
              <a:rPr lang="en-US" sz="1600" err="1" smtClean="0"/>
              <a:t>sehat,dan</a:t>
            </a:r>
            <a:r>
              <a:rPr lang="en-US" sz="1600" smtClean="0"/>
              <a:t> </a:t>
            </a:r>
            <a:r>
              <a:rPr lang="en-US" sz="1600" err="1" smtClean="0"/>
              <a:t>lebih</a:t>
            </a:r>
            <a:r>
              <a:rPr lang="en-US" sz="1600" smtClean="0"/>
              <a:t> </a:t>
            </a:r>
            <a:r>
              <a:rPr lang="en-US" sz="1600" err="1" smtClean="0"/>
              <a:t>bertenaga</a:t>
            </a:r>
            <a:endParaRPr lang="en-US" sz="1500"/>
          </a:p>
        </p:txBody>
      </p:sp>
      <p:sp>
        <p:nvSpPr>
          <p:cNvPr id="3" name="TextBox 2"/>
          <p:cNvSpPr txBox="1"/>
          <p:nvPr/>
        </p:nvSpPr>
        <p:spPr>
          <a:xfrm>
            <a:off x="228600" y="4280118"/>
            <a:ext cx="601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menderita</a:t>
            </a:r>
            <a:r>
              <a:rPr lang="en-US" sz="1600" smtClean="0"/>
              <a:t> </a:t>
            </a:r>
            <a:r>
              <a:rPr lang="en-US" sz="1600" err="1" smtClean="0"/>
              <a:t>kencing</a:t>
            </a:r>
            <a:r>
              <a:rPr lang="en-US" sz="1600" smtClean="0"/>
              <a:t> </a:t>
            </a:r>
            <a:r>
              <a:rPr lang="en-US" sz="1600" err="1" smtClean="0"/>
              <a:t>manis</a:t>
            </a:r>
            <a:r>
              <a:rPr lang="en-US" sz="1600" smtClean="0"/>
              <a:t>, </a:t>
            </a:r>
            <a:r>
              <a:rPr lang="en-US" sz="1600" err="1" smtClean="0"/>
              <a:t>darah</a:t>
            </a:r>
            <a:r>
              <a:rPr lang="en-US" sz="1600" smtClean="0"/>
              <a:t> </a:t>
            </a:r>
            <a:r>
              <a:rPr lang="en-US" sz="1600" err="1" smtClean="0"/>
              <a:t>tinggi</a:t>
            </a:r>
            <a:r>
              <a:rPr lang="en-US" sz="1600" smtClean="0"/>
              <a:t>, </a:t>
            </a:r>
            <a:r>
              <a:rPr lang="en-US" sz="1600" err="1" smtClean="0"/>
              <a:t>sakit</a:t>
            </a:r>
            <a:r>
              <a:rPr lang="en-US" sz="1600" smtClean="0"/>
              <a:t> </a:t>
            </a:r>
            <a:r>
              <a:rPr lang="en-US" sz="1600" err="1" smtClean="0"/>
              <a:t>lutut</a:t>
            </a:r>
            <a:r>
              <a:rPr lang="en-US" sz="1600" smtClean="0"/>
              <a:t> </a:t>
            </a:r>
            <a:r>
              <a:rPr lang="en-US" sz="1600" err="1" smtClean="0"/>
              <a:t>dan</a:t>
            </a:r>
            <a:r>
              <a:rPr lang="en-US" sz="1600" smtClean="0"/>
              <a:t> </a:t>
            </a:r>
            <a:r>
              <a:rPr lang="en-US" sz="1600" err="1" smtClean="0"/>
              <a:t>urat</a:t>
            </a:r>
            <a:r>
              <a:rPr lang="en-US" sz="1600" smtClean="0"/>
              <a:t> </a:t>
            </a:r>
            <a:r>
              <a:rPr lang="en-US" sz="1600" err="1" smtClean="0"/>
              <a:t>saraf</a:t>
            </a:r>
            <a:r>
              <a:rPr lang="en-US" sz="1600" smtClean="0"/>
              <a:t> </a:t>
            </a:r>
            <a:r>
              <a:rPr lang="en-US" sz="1600" err="1" smtClean="0"/>
              <a:t>selama</a:t>
            </a:r>
            <a:r>
              <a:rPr lang="en-US" sz="1600" smtClean="0"/>
              <a:t> 4 </a:t>
            </a:r>
            <a:r>
              <a:rPr lang="en-US" sz="1600" err="1" smtClean="0"/>
              <a:t>tahun</a:t>
            </a:r>
            <a:r>
              <a:rPr lang="en-US" sz="1600" smtClean="0"/>
              <a:t>.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tidak</a:t>
            </a:r>
            <a:r>
              <a:rPr lang="en-US" sz="1600" smtClean="0"/>
              <a:t> </a:t>
            </a:r>
            <a:r>
              <a:rPr lang="en-US" sz="1600" err="1" smtClean="0"/>
              <a:t>dapat</a:t>
            </a:r>
            <a:r>
              <a:rPr lang="en-US" sz="1600" smtClean="0"/>
              <a:t> </a:t>
            </a:r>
            <a:r>
              <a:rPr lang="en-US" sz="1600" err="1" smtClean="0"/>
              <a:t>berjalan</a:t>
            </a:r>
            <a:r>
              <a:rPr lang="en-US" sz="1600" smtClean="0"/>
              <a:t> </a:t>
            </a:r>
            <a:r>
              <a:rPr lang="en-US" sz="1600" err="1" smtClean="0"/>
              <a:t>sempurna</a:t>
            </a:r>
            <a:r>
              <a:rPr lang="en-US" sz="1600" smtClean="0"/>
              <a:t> </a:t>
            </a:r>
            <a:r>
              <a:rPr lang="en-US" sz="1600" err="1" smtClean="0"/>
              <a:t>dan</a:t>
            </a:r>
            <a:r>
              <a:rPr lang="en-US" sz="1600" smtClean="0"/>
              <a:t> </a:t>
            </a:r>
            <a:r>
              <a:rPr lang="en-US" sz="1600" err="1" smtClean="0"/>
              <a:t>harus</a:t>
            </a:r>
            <a:r>
              <a:rPr lang="en-US" sz="1600" smtClean="0"/>
              <a:t> </a:t>
            </a:r>
            <a:r>
              <a:rPr lang="en-US" sz="1600" err="1" smtClean="0"/>
              <a:t>dituntun</a:t>
            </a:r>
            <a:r>
              <a:rPr lang="en-US" sz="1600" smtClean="0"/>
              <a:t>.  </a:t>
            </a:r>
            <a:r>
              <a:rPr lang="en-US" sz="1600" err="1" smtClean="0"/>
              <a:t>Baru</a:t>
            </a:r>
            <a:r>
              <a:rPr lang="en-US" sz="1600" smtClean="0"/>
              <a:t> </a:t>
            </a:r>
            <a:r>
              <a:rPr lang="en-US" sz="1600" err="1" smtClean="0"/>
              <a:t>konsumsi</a:t>
            </a:r>
            <a:r>
              <a:rPr lang="en-US" sz="1600" smtClean="0"/>
              <a:t> </a:t>
            </a:r>
            <a:r>
              <a:rPr lang="en-US" sz="1600" err="1" smtClean="0"/>
              <a:t>selama</a:t>
            </a:r>
            <a:r>
              <a:rPr lang="en-US" sz="1600" smtClean="0"/>
              <a:t> </a:t>
            </a:r>
            <a:r>
              <a:rPr lang="en-US" sz="1600" b="1" smtClean="0"/>
              <a:t>3 </a:t>
            </a:r>
            <a:r>
              <a:rPr lang="en-US" sz="1600" b="1" err="1" smtClean="0"/>
              <a:t>hari</a:t>
            </a:r>
            <a:r>
              <a:rPr lang="en-US" sz="1600" b="1" smtClean="0"/>
              <a:t>,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sudah</a:t>
            </a:r>
            <a:r>
              <a:rPr lang="en-US" sz="1600" smtClean="0"/>
              <a:t> </a:t>
            </a:r>
            <a:r>
              <a:rPr lang="en-US" sz="1600" err="1" smtClean="0"/>
              <a:t>mulai</a:t>
            </a:r>
            <a:r>
              <a:rPr lang="en-US" sz="1600" smtClean="0"/>
              <a:t> </a:t>
            </a:r>
            <a:r>
              <a:rPr lang="en-US" sz="1600" err="1" smtClean="0"/>
              <a:t>dapat</a:t>
            </a:r>
            <a:r>
              <a:rPr lang="en-US" sz="1600" smtClean="0"/>
              <a:t> </a:t>
            </a:r>
            <a:r>
              <a:rPr lang="en-US" sz="1600" err="1" smtClean="0"/>
              <a:t>berjalan</a:t>
            </a:r>
            <a:r>
              <a:rPr lang="en-US" sz="1600" smtClean="0"/>
              <a:t> </a:t>
            </a:r>
            <a:r>
              <a:rPr lang="en-US" sz="1600" err="1" smtClean="0"/>
              <a:t>sempurna</a:t>
            </a:r>
            <a:r>
              <a:rPr lang="en-US" sz="1600" smtClean="0"/>
              <a:t>.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teruskan</a:t>
            </a:r>
            <a:r>
              <a:rPr lang="en-US" sz="1600" smtClean="0"/>
              <a:t> </a:t>
            </a:r>
            <a:r>
              <a:rPr lang="en-US" sz="1600" err="1" smtClean="0"/>
              <a:t>hingga</a:t>
            </a:r>
            <a:r>
              <a:rPr lang="en-US" sz="1600" smtClean="0"/>
              <a:t> </a:t>
            </a:r>
            <a:r>
              <a:rPr lang="en-US" sz="1600" err="1" smtClean="0"/>
              <a:t>sebulan</a:t>
            </a:r>
            <a:r>
              <a:rPr lang="en-US" sz="1600" smtClean="0"/>
              <a:t>, </a:t>
            </a:r>
            <a:r>
              <a:rPr lang="en-US" sz="1600" err="1" smtClean="0"/>
              <a:t>detak</a:t>
            </a:r>
            <a:r>
              <a:rPr lang="en-US" sz="1600" smtClean="0"/>
              <a:t> </a:t>
            </a:r>
            <a:r>
              <a:rPr lang="en-US" sz="1600" err="1" smtClean="0"/>
              <a:t>jantung</a:t>
            </a:r>
            <a:r>
              <a:rPr lang="en-US" sz="1600" smtClean="0"/>
              <a:t> </a:t>
            </a:r>
            <a:r>
              <a:rPr lang="en-US" sz="1600" err="1" smtClean="0"/>
              <a:t>kembali</a:t>
            </a:r>
            <a:r>
              <a:rPr lang="en-US" sz="1600" smtClean="0"/>
              <a:t> normal, </a:t>
            </a:r>
            <a:r>
              <a:rPr lang="en-US" sz="1600" err="1" smtClean="0"/>
              <a:t>kadar</a:t>
            </a:r>
            <a:r>
              <a:rPr lang="en-US" sz="1600" smtClean="0"/>
              <a:t> </a:t>
            </a:r>
            <a:r>
              <a:rPr lang="en-US" sz="1600" err="1" smtClean="0"/>
              <a:t>gula</a:t>
            </a:r>
            <a:r>
              <a:rPr lang="en-US" sz="1600" smtClean="0"/>
              <a:t> </a:t>
            </a:r>
            <a:r>
              <a:rPr lang="en-US" sz="1600" err="1" smtClean="0"/>
              <a:t>dalam</a:t>
            </a:r>
            <a:r>
              <a:rPr lang="en-US" sz="1600" smtClean="0"/>
              <a:t> </a:t>
            </a:r>
            <a:r>
              <a:rPr lang="en-US" sz="1600" err="1" smtClean="0"/>
              <a:t>darah</a:t>
            </a:r>
            <a:r>
              <a:rPr lang="en-US" sz="1600" smtClean="0"/>
              <a:t> </a:t>
            </a:r>
            <a:r>
              <a:rPr lang="en-US" sz="1600" err="1" smtClean="0"/>
              <a:t>stabil</a:t>
            </a:r>
            <a:r>
              <a:rPr lang="en-US" sz="1600" smtClean="0"/>
              <a:t>. </a:t>
            </a:r>
            <a:r>
              <a:rPr lang="en-US" sz="1600" b="1" err="1" smtClean="0"/>
              <a:t>Tekanan</a:t>
            </a:r>
            <a:r>
              <a:rPr lang="en-US" sz="1600" b="1" smtClean="0"/>
              <a:t> </a:t>
            </a:r>
            <a:r>
              <a:rPr lang="en-US" sz="1600" b="1" err="1" smtClean="0"/>
              <a:t>darah</a:t>
            </a:r>
            <a:r>
              <a:rPr lang="en-US" sz="1600" b="1" smtClean="0"/>
              <a:t> SEBELUM </a:t>
            </a:r>
            <a:r>
              <a:rPr lang="en-US" sz="1600" b="1" err="1" smtClean="0"/>
              <a:t>mengkonsumsi</a:t>
            </a:r>
            <a:r>
              <a:rPr lang="en-US" sz="1600" b="1" smtClean="0"/>
              <a:t> </a:t>
            </a:r>
            <a:r>
              <a:rPr lang="en-US" sz="1600" b="1" err="1" smtClean="0"/>
              <a:t>Laminine</a:t>
            </a:r>
            <a:r>
              <a:rPr lang="en-US" sz="1600" b="1" smtClean="0"/>
              <a:t> 174/78. SESUDAH </a:t>
            </a:r>
            <a:r>
              <a:rPr lang="en-US" sz="1600" b="1" err="1" smtClean="0"/>
              <a:t>mengkonsumsi</a:t>
            </a:r>
            <a:r>
              <a:rPr lang="en-US" sz="1600" b="1" smtClean="0"/>
              <a:t> </a:t>
            </a:r>
            <a:r>
              <a:rPr lang="en-US" sz="1600" b="1" err="1" smtClean="0"/>
              <a:t>Laminine</a:t>
            </a:r>
            <a:r>
              <a:rPr lang="en-US" sz="1600" b="1" smtClean="0"/>
              <a:t> </a:t>
            </a:r>
            <a:r>
              <a:rPr lang="en-US" sz="1600" b="1" err="1" smtClean="0"/>
              <a:t>turun</a:t>
            </a:r>
            <a:r>
              <a:rPr lang="en-US" sz="1600" b="1" smtClean="0"/>
              <a:t> </a:t>
            </a:r>
            <a:r>
              <a:rPr lang="en-US" sz="1600" b="1" err="1" smtClean="0"/>
              <a:t>menjadi</a:t>
            </a:r>
            <a:r>
              <a:rPr lang="en-US" sz="1600" b="1" smtClean="0"/>
              <a:t> 117/60</a:t>
            </a:r>
            <a:endParaRPr lang="en-US" sz="1500" b="1"/>
          </a:p>
        </p:txBody>
      </p:sp>
      <p:pic>
        <p:nvPicPr>
          <p:cNvPr id="4" name="Picture 2" descr="G:\lifepharm project\lamin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2209800" cy="61782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62200" y="229619"/>
            <a:ext cx="6324600" cy="68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r>
              <a:rPr lang="en-US" sz="3850" b="1" smtClean="0">
                <a:solidFill>
                  <a:srgbClr val="FF7E00"/>
                </a:solidFill>
                <a:latin typeface="Futura Std Medium" charset="0"/>
              </a:rPr>
              <a:t>Testimonial </a:t>
            </a:r>
            <a:r>
              <a:rPr lang="en-US" sz="3850" b="1" err="1" smtClean="0">
                <a:solidFill>
                  <a:srgbClr val="FF7E00"/>
                </a:solidFill>
                <a:latin typeface="Futura Std Medium" charset="0"/>
              </a:rPr>
              <a:t>dari</a:t>
            </a:r>
            <a:r>
              <a:rPr lang="en-US" sz="3850" b="1" smtClean="0">
                <a:solidFill>
                  <a:srgbClr val="FF7E00"/>
                </a:solidFill>
                <a:latin typeface="Futura Std Medium" charset="0"/>
              </a:rPr>
              <a:t> Malaysia</a:t>
            </a:r>
            <a:endParaRPr lang="en-US" sz="3850" b="1">
              <a:solidFill>
                <a:srgbClr val="FF7E00"/>
              </a:solidFill>
              <a:latin typeface="Futura Std Medium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295400"/>
            <a:ext cx="20955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943600" y="3124200"/>
            <a:ext cx="373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err="1" smtClean="0"/>
              <a:t>Puan</a:t>
            </a:r>
            <a:r>
              <a:rPr lang="en-US" sz="1400" b="1" smtClean="0"/>
              <a:t> </a:t>
            </a:r>
            <a:r>
              <a:rPr lang="en-US" sz="1400" b="1" err="1" smtClean="0"/>
              <a:t>Rohaizatul</a:t>
            </a:r>
            <a:r>
              <a:rPr lang="en-US" sz="1400" b="1" smtClean="0"/>
              <a:t> Anita </a:t>
            </a:r>
            <a:r>
              <a:rPr lang="en-US" sz="1400" b="1" err="1" smtClean="0"/>
              <a:t>Binti</a:t>
            </a:r>
            <a:r>
              <a:rPr lang="en-US" sz="1400" b="1" smtClean="0"/>
              <a:t> </a:t>
            </a:r>
          </a:p>
          <a:p>
            <a:pPr algn="ctr"/>
            <a:r>
              <a:rPr lang="en-US" sz="1400" b="1" smtClean="0"/>
              <a:t>Mohamed </a:t>
            </a:r>
            <a:r>
              <a:rPr lang="en-US" sz="1400" b="1" err="1" smtClean="0"/>
              <a:t>Jepri</a:t>
            </a:r>
            <a:endParaRPr lang="en-US" sz="1400" b="1" smtClean="0"/>
          </a:p>
          <a:p>
            <a:pPr algn="ctr"/>
            <a:r>
              <a:rPr lang="en-US" sz="1400" b="1" err="1" smtClean="0"/>
              <a:t>Sepang</a:t>
            </a:r>
            <a:r>
              <a:rPr lang="en-US" sz="1400" b="1" smtClean="0"/>
              <a:t>, Malaysia</a:t>
            </a:r>
            <a:endParaRPr lang="en-US" sz="1400" b="1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038600"/>
            <a:ext cx="20859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43600" y="5791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err="1" smtClean="0"/>
              <a:t>Puan</a:t>
            </a:r>
            <a:r>
              <a:rPr lang="en-US" sz="1400" b="1" smtClean="0"/>
              <a:t> </a:t>
            </a:r>
            <a:r>
              <a:rPr lang="en-US" sz="1400" b="1" err="1" smtClean="0"/>
              <a:t>Siti</a:t>
            </a:r>
            <a:r>
              <a:rPr lang="en-US" sz="1400" b="1" smtClean="0"/>
              <a:t> </a:t>
            </a:r>
            <a:r>
              <a:rPr lang="en-US" sz="1400" b="1" err="1" smtClean="0"/>
              <a:t>Aminah</a:t>
            </a:r>
            <a:r>
              <a:rPr lang="en-US" sz="1400" b="1" smtClean="0"/>
              <a:t> </a:t>
            </a:r>
            <a:r>
              <a:rPr lang="en-US" sz="1400" b="1" err="1" smtClean="0"/>
              <a:t>Binti</a:t>
            </a:r>
            <a:r>
              <a:rPr lang="en-US" sz="1400" b="1" smtClean="0"/>
              <a:t> </a:t>
            </a:r>
            <a:r>
              <a:rPr lang="en-US" sz="1400" b="1" err="1" smtClean="0"/>
              <a:t>Nayan</a:t>
            </a:r>
            <a:endParaRPr lang="en-US" sz="1400" b="1" smtClean="0"/>
          </a:p>
          <a:p>
            <a:pPr algn="ctr"/>
            <a:r>
              <a:rPr lang="en-US" sz="1400" b="1" err="1" smtClean="0"/>
              <a:t>Salak</a:t>
            </a:r>
            <a:r>
              <a:rPr lang="en-US" sz="1400" b="1" smtClean="0"/>
              <a:t> </a:t>
            </a:r>
            <a:r>
              <a:rPr lang="en-US" sz="1400" b="1" err="1" smtClean="0"/>
              <a:t>Tinggi</a:t>
            </a:r>
            <a:r>
              <a:rPr lang="en-US" sz="1400" b="1" smtClean="0"/>
              <a:t>, Malaysia</a:t>
            </a:r>
            <a:endParaRPr lang="en-US" sz="1400" b="1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Kadar </a:t>
            </a:r>
            <a:r>
              <a:rPr lang="en-US" sz="1600" err="1" smtClean="0"/>
              <a:t>kolesterol</a:t>
            </a:r>
            <a:r>
              <a:rPr lang="en-US" sz="1600" smtClean="0"/>
              <a:t>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adalah</a:t>
            </a:r>
            <a:r>
              <a:rPr lang="en-US" sz="1600" smtClean="0"/>
              <a:t> 6.5. Kadar </a:t>
            </a:r>
            <a:r>
              <a:rPr lang="en-US" sz="1600" err="1" smtClean="0"/>
              <a:t>kencing</a:t>
            </a:r>
            <a:r>
              <a:rPr lang="en-US" sz="1600" smtClean="0"/>
              <a:t> </a:t>
            </a:r>
            <a:r>
              <a:rPr lang="en-US" sz="1600" err="1" smtClean="0"/>
              <a:t>manis</a:t>
            </a:r>
            <a:r>
              <a:rPr lang="en-US" sz="1600" smtClean="0"/>
              <a:t> </a:t>
            </a:r>
            <a:r>
              <a:rPr lang="en-US" sz="1600" err="1" smtClean="0"/>
              <a:t>adalah</a:t>
            </a:r>
            <a:r>
              <a:rPr lang="en-US" sz="1600" smtClean="0"/>
              <a:t> 9. </a:t>
            </a:r>
            <a:r>
              <a:rPr lang="en-US" sz="1600" err="1" smtClean="0"/>
              <a:t>Pinggang</a:t>
            </a:r>
            <a:r>
              <a:rPr lang="en-US" sz="1600" smtClean="0"/>
              <a:t>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selalu</a:t>
            </a:r>
            <a:r>
              <a:rPr lang="en-US" sz="1600" smtClean="0"/>
              <a:t> </a:t>
            </a:r>
            <a:r>
              <a:rPr lang="en-US" sz="1600" err="1" smtClean="0"/>
              <a:t>sakit</a:t>
            </a:r>
            <a:r>
              <a:rPr lang="en-US" sz="1600" smtClean="0"/>
              <a:t> </a:t>
            </a:r>
            <a:r>
              <a:rPr lang="en-US" sz="1600" err="1" smtClean="0"/>
              <a:t>dan</a:t>
            </a:r>
            <a:r>
              <a:rPr lang="en-US" sz="1600" smtClean="0"/>
              <a:t> </a:t>
            </a:r>
            <a:r>
              <a:rPr lang="en-US" sz="1600" err="1" smtClean="0"/>
              <a:t>sendi-sendi</a:t>
            </a:r>
            <a:r>
              <a:rPr lang="en-US" sz="1600" smtClean="0"/>
              <a:t> </a:t>
            </a:r>
            <a:r>
              <a:rPr lang="en-US" sz="1600" err="1" smtClean="0"/>
              <a:t>selalu</a:t>
            </a:r>
            <a:r>
              <a:rPr lang="en-US" sz="1600" smtClean="0"/>
              <a:t> </a:t>
            </a:r>
            <a:r>
              <a:rPr lang="en-US" sz="1600" err="1" smtClean="0"/>
              <a:t>pegal</a:t>
            </a:r>
            <a:r>
              <a:rPr lang="en-US" sz="1600" smtClean="0"/>
              <a:t>.  </a:t>
            </a:r>
            <a:r>
              <a:rPr lang="en-US" sz="1600" err="1" smtClean="0"/>
              <a:t>Mudah</a:t>
            </a:r>
            <a:r>
              <a:rPr lang="en-US" sz="1600" smtClean="0"/>
              <a:t> </a:t>
            </a:r>
            <a:r>
              <a:rPr lang="en-US" sz="1600" err="1" smtClean="0"/>
              <a:t>lelah</a:t>
            </a:r>
            <a:r>
              <a:rPr lang="en-US" sz="1600" smtClean="0"/>
              <a:t> </a:t>
            </a:r>
            <a:r>
              <a:rPr lang="en-US" sz="1600" err="1" smtClean="0"/>
              <a:t>dan</a:t>
            </a:r>
            <a:r>
              <a:rPr lang="en-US" sz="1600" smtClean="0"/>
              <a:t> </a:t>
            </a:r>
            <a:r>
              <a:rPr lang="en-US" sz="1600" err="1" smtClean="0"/>
              <a:t>cepat</a:t>
            </a:r>
            <a:r>
              <a:rPr lang="en-US" sz="1600" smtClean="0"/>
              <a:t> </a:t>
            </a:r>
            <a:r>
              <a:rPr lang="en-US" sz="1600" err="1" smtClean="0"/>
              <a:t>mengantuk</a:t>
            </a:r>
            <a:r>
              <a:rPr lang="en-US" sz="1600" smtClean="0"/>
              <a:t>. </a:t>
            </a:r>
            <a:r>
              <a:rPr lang="en-US" sz="1600" err="1" smtClean="0"/>
              <a:t>Kadang</a:t>
            </a:r>
            <a:r>
              <a:rPr lang="en-US" sz="1600" smtClean="0"/>
              <a:t> </a:t>
            </a:r>
            <a:r>
              <a:rPr lang="en-US" sz="1600" err="1" smtClean="0"/>
              <a:t>telapak</a:t>
            </a:r>
            <a:r>
              <a:rPr lang="en-US" sz="1600" smtClean="0"/>
              <a:t> kaki </a:t>
            </a:r>
            <a:r>
              <a:rPr lang="en-US" sz="1600" err="1" smtClean="0"/>
              <a:t>merasa</a:t>
            </a:r>
            <a:r>
              <a:rPr lang="en-US" sz="1600" smtClean="0"/>
              <a:t> </a:t>
            </a:r>
            <a:r>
              <a:rPr lang="en-US" sz="1600" err="1" smtClean="0"/>
              <a:t>sangat</a:t>
            </a:r>
            <a:r>
              <a:rPr lang="en-US" sz="1600" smtClean="0"/>
              <a:t> </a:t>
            </a:r>
            <a:r>
              <a:rPr lang="en-US" sz="1600" err="1" smtClean="0"/>
              <a:t>sakit</a:t>
            </a:r>
            <a:r>
              <a:rPr lang="en-US" sz="1600" smtClean="0"/>
              <a:t> </a:t>
            </a:r>
            <a:r>
              <a:rPr lang="en-US" sz="1600" err="1" smtClean="0"/>
              <a:t>untuk</a:t>
            </a:r>
            <a:r>
              <a:rPr lang="en-US" sz="1600" smtClean="0"/>
              <a:t> </a:t>
            </a:r>
            <a:r>
              <a:rPr lang="en-US" sz="1600" err="1" smtClean="0"/>
              <a:t>berjalan</a:t>
            </a:r>
            <a:r>
              <a:rPr lang="en-US" sz="1600" smtClean="0"/>
              <a:t>.  </a:t>
            </a:r>
            <a:r>
              <a:rPr lang="en-US" sz="1600" err="1" smtClean="0"/>
              <a:t>Rambut</a:t>
            </a:r>
            <a:r>
              <a:rPr lang="en-US" sz="1600" smtClean="0"/>
              <a:t> </a:t>
            </a:r>
            <a:r>
              <a:rPr lang="en-US" sz="1600" err="1" smtClean="0"/>
              <a:t>rontokpun</a:t>
            </a:r>
            <a:r>
              <a:rPr lang="en-US" sz="1600" smtClean="0"/>
              <a:t> </a:t>
            </a:r>
            <a:r>
              <a:rPr lang="en-US" sz="1600" err="1" smtClean="0"/>
              <a:t>menghantui</a:t>
            </a:r>
            <a:r>
              <a:rPr lang="en-US" sz="1600" smtClean="0"/>
              <a:t> </a:t>
            </a:r>
            <a:r>
              <a:rPr lang="en-US" sz="1600" err="1" smtClean="0"/>
              <a:t>saya</a:t>
            </a:r>
            <a:r>
              <a:rPr lang="en-US" sz="1600" smtClean="0"/>
              <a:t>.</a:t>
            </a:r>
          </a:p>
          <a:p>
            <a:endParaRPr lang="en-US" sz="1600" smtClean="0"/>
          </a:p>
          <a:p>
            <a:r>
              <a:rPr lang="en-US" sz="1600" err="1" smtClean="0"/>
              <a:t>Setelah</a:t>
            </a:r>
            <a:r>
              <a:rPr lang="en-US" sz="1600" smtClean="0"/>
              <a:t> </a:t>
            </a:r>
            <a:r>
              <a:rPr lang="en-US" sz="1600" b="1" err="1" smtClean="0"/>
              <a:t>Dua</a:t>
            </a:r>
            <a:r>
              <a:rPr lang="en-US" sz="1600" b="1" smtClean="0"/>
              <a:t> </a:t>
            </a:r>
            <a:r>
              <a:rPr lang="en-US" sz="1600" b="1" err="1" smtClean="0"/>
              <a:t>Minggu</a:t>
            </a:r>
            <a:r>
              <a:rPr lang="en-US" sz="1600" b="1" smtClean="0"/>
              <a:t> </a:t>
            </a:r>
            <a:r>
              <a:rPr lang="en-US" sz="1600" err="1" smtClean="0"/>
              <a:t>mengkonsumsi</a:t>
            </a:r>
            <a:r>
              <a:rPr lang="en-US" sz="1600" smtClean="0"/>
              <a:t> </a:t>
            </a:r>
            <a:r>
              <a:rPr lang="en-US" sz="1600" err="1" smtClean="0"/>
              <a:t>Laminine</a:t>
            </a:r>
            <a:r>
              <a:rPr lang="en-US" sz="1600" smtClean="0"/>
              <a:t>, Kadar </a:t>
            </a:r>
            <a:r>
              <a:rPr lang="en-US" sz="1600" err="1" smtClean="0"/>
              <a:t>kolesterol</a:t>
            </a:r>
            <a:r>
              <a:rPr lang="en-US" sz="1600" smtClean="0"/>
              <a:t> </a:t>
            </a:r>
            <a:r>
              <a:rPr lang="en-US" sz="1600" err="1" smtClean="0"/>
              <a:t>turun</a:t>
            </a:r>
            <a:r>
              <a:rPr lang="en-US" sz="1600" smtClean="0"/>
              <a:t> 5.2, </a:t>
            </a:r>
            <a:r>
              <a:rPr lang="en-US" sz="1600" err="1" smtClean="0"/>
              <a:t>kadar</a:t>
            </a:r>
            <a:r>
              <a:rPr lang="en-US" sz="1600" smtClean="0"/>
              <a:t> </a:t>
            </a:r>
            <a:r>
              <a:rPr lang="en-US" sz="1600" err="1" smtClean="0"/>
              <a:t>kencing</a:t>
            </a:r>
            <a:r>
              <a:rPr lang="en-US" sz="1600" smtClean="0"/>
              <a:t> </a:t>
            </a:r>
            <a:r>
              <a:rPr lang="en-US" sz="1600" err="1" smtClean="0"/>
              <a:t>mansi</a:t>
            </a:r>
            <a:r>
              <a:rPr lang="en-US" sz="1600" smtClean="0"/>
              <a:t> </a:t>
            </a:r>
            <a:r>
              <a:rPr lang="en-US" sz="1600" err="1" smtClean="0"/>
              <a:t>turun</a:t>
            </a:r>
            <a:r>
              <a:rPr lang="en-US" sz="1600" smtClean="0"/>
              <a:t> 6.2. </a:t>
            </a:r>
            <a:r>
              <a:rPr lang="en-US" sz="1600" err="1" smtClean="0"/>
              <a:t>Kesakitan</a:t>
            </a:r>
            <a:r>
              <a:rPr lang="en-US" sz="1600" smtClean="0"/>
              <a:t> </a:t>
            </a:r>
            <a:r>
              <a:rPr lang="en-US" sz="1600" err="1" smtClean="0"/>
              <a:t>di</a:t>
            </a:r>
            <a:r>
              <a:rPr lang="en-US" sz="1600" smtClean="0"/>
              <a:t> </a:t>
            </a:r>
            <a:r>
              <a:rPr lang="en-US" sz="1600" err="1" smtClean="0"/>
              <a:t>telapak</a:t>
            </a:r>
            <a:r>
              <a:rPr lang="en-US" sz="1600" smtClean="0"/>
              <a:t> kaki </a:t>
            </a:r>
            <a:r>
              <a:rPr lang="en-US" sz="1600" err="1" smtClean="0"/>
              <a:t>mulai</a:t>
            </a:r>
            <a:r>
              <a:rPr lang="en-US" sz="1600" smtClean="0"/>
              <a:t> </a:t>
            </a:r>
            <a:r>
              <a:rPr lang="en-US" sz="1600" err="1" smtClean="0"/>
              <a:t>hilang</a:t>
            </a:r>
            <a:r>
              <a:rPr lang="en-US" sz="1600" smtClean="0"/>
              <a:t>, </a:t>
            </a:r>
            <a:r>
              <a:rPr lang="en-US" sz="1600" err="1" smtClean="0"/>
              <a:t>rambut</a:t>
            </a:r>
            <a:r>
              <a:rPr lang="en-US" sz="1600" smtClean="0"/>
              <a:t> </a:t>
            </a:r>
            <a:r>
              <a:rPr lang="en-US" sz="1600" err="1" smtClean="0"/>
              <a:t>mulai</a:t>
            </a:r>
            <a:r>
              <a:rPr lang="en-US" sz="1600" smtClean="0"/>
              <a:t> </a:t>
            </a:r>
            <a:r>
              <a:rPr lang="en-US" sz="1600" err="1" smtClean="0"/>
              <a:t>tumbuh</a:t>
            </a:r>
            <a:r>
              <a:rPr lang="en-US" sz="1600" smtClean="0"/>
              <a:t> </a:t>
            </a:r>
            <a:r>
              <a:rPr lang="en-US" sz="1600" err="1" smtClean="0"/>
              <a:t>kembali</a:t>
            </a:r>
            <a:r>
              <a:rPr lang="en-US" sz="1600" smtClean="0"/>
              <a:t>. </a:t>
            </a:r>
            <a:r>
              <a:rPr lang="en-US" sz="1600" err="1" smtClean="0"/>
              <a:t>Badan</a:t>
            </a:r>
            <a:r>
              <a:rPr lang="en-US" sz="1600" smtClean="0"/>
              <a:t> </a:t>
            </a:r>
            <a:r>
              <a:rPr lang="en-US" sz="1600" err="1" smtClean="0"/>
              <a:t>kembali</a:t>
            </a:r>
            <a:r>
              <a:rPr lang="en-US" sz="1600" smtClean="0"/>
              <a:t> </a:t>
            </a:r>
            <a:r>
              <a:rPr lang="en-US" sz="1600" err="1" smtClean="0"/>
              <a:t>sehat</a:t>
            </a:r>
            <a:r>
              <a:rPr lang="en-US" sz="1600" smtClean="0"/>
              <a:t> </a:t>
            </a:r>
            <a:r>
              <a:rPr lang="en-US" sz="1600" err="1" smtClean="0"/>
              <a:t>dan</a:t>
            </a:r>
            <a:r>
              <a:rPr lang="en-US" sz="1600" smtClean="0"/>
              <a:t> </a:t>
            </a:r>
            <a:r>
              <a:rPr lang="en-US" sz="1600" err="1" smtClean="0"/>
              <a:t>bertenaga</a:t>
            </a:r>
            <a:r>
              <a:rPr lang="en-US" sz="1600" smtClean="0"/>
              <a:t>. </a:t>
            </a:r>
            <a:r>
              <a:rPr lang="en-US" sz="1600" err="1" smtClean="0"/>
              <a:t>Aktifitas</a:t>
            </a:r>
            <a:r>
              <a:rPr lang="en-US" sz="1600" smtClean="0"/>
              <a:t> </a:t>
            </a:r>
            <a:r>
              <a:rPr lang="en-US" sz="1600" err="1" smtClean="0"/>
              <a:t>hubungan</a:t>
            </a:r>
            <a:r>
              <a:rPr lang="en-US" sz="1600" smtClean="0"/>
              <a:t> </a:t>
            </a:r>
            <a:r>
              <a:rPr lang="en-US" sz="1600" err="1" smtClean="0"/>
              <a:t>suami</a:t>
            </a:r>
            <a:r>
              <a:rPr lang="en-US" sz="1600" smtClean="0"/>
              <a:t> </a:t>
            </a:r>
            <a:r>
              <a:rPr lang="en-US" sz="1600" err="1" smtClean="0"/>
              <a:t>istri</a:t>
            </a:r>
            <a:r>
              <a:rPr lang="en-US" sz="1600" smtClean="0"/>
              <a:t> </a:t>
            </a:r>
            <a:r>
              <a:rPr lang="en-US" sz="1600" err="1" smtClean="0"/>
              <a:t>kami</a:t>
            </a:r>
            <a:r>
              <a:rPr lang="en-US" sz="1600" smtClean="0"/>
              <a:t> pun </a:t>
            </a:r>
            <a:r>
              <a:rPr lang="en-US" sz="1600" err="1" smtClean="0"/>
              <a:t>semakin</a:t>
            </a:r>
            <a:r>
              <a:rPr lang="en-US" sz="1600" smtClean="0"/>
              <a:t> </a:t>
            </a:r>
            <a:r>
              <a:rPr lang="en-US" sz="1600" err="1" smtClean="0"/>
              <a:t>mantap</a:t>
            </a:r>
            <a:r>
              <a:rPr lang="en-US" sz="1600" smtClean="0"/>
              <a:t>. </a:t>
            </a:r>
            <a:endParaRPr lang="en-US" sz="1500"/>
          </a:p>
        </p:txBody>
      </p:sp>
      <p:sp>
        <p:nvSpPr>
          <p:cNvPr id="3" name="TextBox 2"/>
          <p:cNvSpPr txBox="1"/>
          <p:nvPr/>
        </p:nvSpPr>
        <p:spPr>
          <a:xfrm>
            <a:off x="228600" y="40386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mengalami</a:t>
            </a:r>
            <a:r>
              <a:rPr lang="en-US" sz="1600" smtClean="0"/>
              <a:t> </a:t>
            </a:r>
            <a:r>
              <a:rPr lang="en-US" sz="1600" err="1" smtClean="0"/>
              <a:t>masalah</a:t>
            </a:r>
            <a:r>
              <a:rPr lang="en-US" sz="1600" smtClean="0"/>
              <a:t> </a:t>
            </a:r>
            <a:r>
              <a:rPr lang="en-US" sz="1600" err="1" smtClean="0"/>
              <a:t>kewanitaan</a:t>
            </a:r>
            <a:r>
              <a:rPr lang="en-US" sz="1600" smtClean="0"/>
              <a:t>. </a:t>
            </a:r>
            <a:r>
              <a:rPr lang="en-US" sz="1600" err="1" smtClean="0"/>
              <a:t>Siklus</a:t>
            </a:r>
            <a:r>
              <a:rPr lang="en-US" sz="1600" smtClean="0"/>
              <a:t> </a:t>
            </a:r>
            <a:r>
              <a:rPr lang="en-US" sz="1600" err="1" smtClean="0"/>
              <a:t>haid</a:t>
            </a:r>
            <a:r>
              <a:rPr lang="en-US" sz="1600" smtClean="0"/>
              <a:t> </a:t>
            </a:r>
            <a:r>
              <a:rPr lang="en-US" sz="1600" err="1" smtClean="0"/>
              <a:t>tidak</a:t>
            </a:r>
            <a:r>
              <a:rPr lang="en-US" sz="1600" smtClean="0"/>
              <a:t> </a:t>
            </a:r>
            <a:r>
              <a:rPr lang="en-US" sz="1600" err="1" smtClean="0"/>
              <a:t>teratur</a:t>
            </a:r>
            <a:r>
              <a:rPr lang="en-US" sz="1600" smtClean="0"/>
              <a:t>, </a:t>
            </a:r>
            <a:r>
              <a:rPr lang="en-US" sz="1600" err="1" smtClean="0"/>
              <a:t>pening</a:t>
            </a:r>
            <a:r>
              <a:rPr lang="en-US" sz="1600" smtClean="0"/>
              <a:t> </a:t>
            </a:r>
            <a:r>
              <a:rPr lang="en-US" sz="1600" err="1" smtClean="0"/>
              <a:t>kepala</a:t>
            </a:r>
            <a:r>
              <a:rPr lang="en-US" sz="1600" smtClean="0"/>
              <a:t>. </a:t>
            </a:r>
            <a:r>
              <a:rPr lang="en-US" sz="1600" err="1" smtClean="0"/>
              <a:t>Sakit</a:t>
            </a:r>
            <a:r>
              <a:rPr lang="en-US" sz="1600" smtClean="0"/>
              <a:t> </a:t>
            </a:r>
            <a:r>
              <a:rPr lang="en-US" sz="1600" err="1" smtClean="0"/>
              <a:t>pinggang</a:t>
            </a:r>
            <a:r>
              <a:rPr lang="en-US" sz="1600" smtClean="0"/>
              <a:t> </a:t>
            </a:r>
            <a:r>
              <a:rPr lang="en-US" sz="1600" err="1" smtClean="0"/>
              <a:t>dan</a:t>
            </a:r>
            <a:r>
              <a:rPr lang="en-US" sz="1600" smtClean="0"/>
              <a:t> </a:t>
            </a:r>
            <a:r>
              <a:rPr lang="en-US" sz="1600" err="1" smtClean="0"/>
              <a:t>sendi-sendi</a:t>
            </a:r>
            <a:r>
              <a:rPr lang="en-US" sz="1600" smtClean="0"/>
              <a:t>, </a:t>
            </a:r>
            <a:r>
              <a:rPr lang="en-US" sz="1600" err="1" smtClean="0"/>
              <a:t>dan</a:t>
            </a:r>
            <a:r>
              <a:rPr lang="en-US" sz="1600" smtClean="0"/>
              <a:t> </a:t>
            </a:r>
            <a:r>
              <a:rPr lang="en-US" sz="1600" err="1" smtClean="0"/>
              <a:t>tubuh</a:t>
            </a:r>
            <a:r>
              <a:rPr lang="en-US" sz="1600" smtClean="0"/>
              <a:t> </a:t>
            </a:r>
            <a:r>
              <a:rPr lang="en-US" sz="1600" err="1" smtClean="0"/>
              <a:t>terasa</a:t>
            </a:r>
            <a:r>
              <a:rPr lang="en-US" sz="1600" smtClean="0"/>
              <a:t> </a:t>
            </a:r>
            <a:r>
              <a:rPr lang="en-US" sz="1600" err="1" smtClean="0"/>
              <a:t>lemas</a:t>
            </a:r>
            <a:r>
              <a:rPr lang="en-US" sz="1600" smtClean="0"/>
              <a:t>. </a:t>
            </a:r>
            <a:r>
              <a:rPr lang="en-US" sz="1600" err="1" smtClean="0"/>
              <a:t>Setelah</a:t>
            </a:r>
            <a:r>
              <a:rPr lang="en-US" sz="1600" smtClean="0"/>
              <a:t> </a:t>
            </a:r>
            <a:r>
              <a:rPr lang="en-US" sz="1600" b="1" err="1" smtClean="0"/>
              <a:t>sebulan</a:t>
            </a:r>
            <a:r>
              <a:rPr lang="en-US" sz="1600" b="1" smtClean="0"/>
              <a:t> </a:t>
            </a:r>
            <a:r>
              <a:rPr lang="en-US" sz="1600" err="1" smtClean="0"/>
              <a:t>mengkonsumsi</a:t>
            </a:r>
            <a:r>
              <a:rPr lang="en-US" sz="1600" smtClean="0"/>
              <a:t> </a:t>
            </a:r>
            <a:r>
              <a:rPr lang="en-US" sz="1600" err="1" smtClean="0"/>
              <a:t>Laminine</a:t>
            </a:r>
            <a:r>
              <a:rPr lang="en-US" sz="1600" smtClean="0"/>
              <a:t>, </a:t>
            </a:r>
            <a:r>
              <a:rPr lang="en-US" sz="1600" err="1" smtClean="0"/>
              <a:t>sakit</a:t>
            </a:r>
            <a:r>
              <a:rPr lang="en-US" sz="1600" smtClean="0"/>
              <a:t> </a:t>
            </a:r>
            <a:r>
              <a:rPr lang="en-US" sz="1600" err="1" smtClean="0"/>
              <a:t>dikepala</a:t>
            </a:r>
            <a:r>
              <a:rPr lang="en-US" sz="1600" smtClean="0"/>
              <a:t> </a:t>
            </a:r>
            <a:r>
              <a:rPr lang="en-US" sz="1600" err="1" smtClean="0"/>
              <a:t>hilang</a:t>
            </a:r>
            <a:r>
              <a:rPr lang="en-US" sz="1600" smtClean="0"/>
              <a:t>, </a:t>
            </a:r>
            <a:r>
              <a:rPr lang="en-US" sz="1600" err="1" smtClean="0"/>
              <a:t>pikiran</a:t>
            </a:r>
            <a:r>
              <a:rPr lang="en-US" sz="1600" smtClean="0"/>
              <a:t> </a:t>
            </a:r>
            <a:r>
              <a:rPr lang="en-US" sz="1600" err="1" smtClean="0"/>
              <a:t>tenang</a:t>
            </a:r>
            <a:r>
              <a:rPr lang="en-US" sz="1600" smtClean="0"/>
              <a:t>, </a:t>
            </a:r>
            <a:r>
              <a:rPr lang="en-US" sz="1600" err="1" smtClean="0"/>
              <a:t>putaran</a:t>
            </a:r>
            <a:r>
              <a:rPr lang="en-US" sz="1600" smtClean="0"/>
              <a:t> </a:t>
            </a:r>
            <a:r>
              <a:rPr lang="en-US" sz="1600" err="1" smtClean="0"/>
              <a:t>haid</a:t>
            </a:r>
            <a:r>
              <a:rPr lang="en-US" sz="1600" smtClean="0"/>
              <a:t> </a:t>
            </a:r>
            <a:r>
              <a:rPr lang="en-US" sz="1600" err="1" smtClean="0"/>
              <a:t>teratur</a:t>
            </a:r>
            <a:r>
              <a:rPr lang="en-US" sz="1600" smtClean="0"/>
              <a:t>. </a:t>
            </a:r>
            <a:r>
              <a:rPr lang="en-US" sz="1600" err="1" smtClean="0"/>
              <a:t>Badan</a:t>
            </a:r>
            <a:r>
              <a:rPr lang="en-US" sz="1600" smtClean="0"/>
              <a:t> </a:t>
            </a:r>
            <a:r>
              <a:rPr lang="en-US" sz="1600" err="1" smtClean="0"/>
              <a:t>terasa</a:t>
            </a:r>
            <a:r>
              <a:rPr lang="en-US" sz="1600" smtClean="0"/>
              <a:t> </a:t>
            </a:r>
            <a:r>
              <a:rPr lang="en-US" sz="1600" err="1" smtClean="0"/>
              <a:t>sehat</a:t>
            </a:r>
            <a:r>
              <a:rPr lang="en-US" sz="1600" smtClean="0"/>
              <a:t>, </a:t>
            </a:r>
            <a:r>
              <a:rPr lang="en-US" sz="1600" err="1" smtClean="0"/>
              <a:t>bertenaga</a:t>
            </a:r>
            <a:r>
              <a:rPr lang="en-US" sz="1600" smtClean="0"/>
              <a:t>, </a:t>
            </a:r>
            <a:r>
              <a:rPr lang="en-US" sz="1600" err="1" smtClean="0"/>
              <a:t>dan</a:t>
            </a:r>
            <a:r>
              <a:rPr lang="en-US" sz="1600" smtClean="0"/>
              <a:t> </a:t>
            </a:r>
            <a:r>
              <a:rPr lang="en-US" sz="1600" err="1" smtClean="0"/>
              <a:t>ringan</a:t>
            </a:r>
            <a:r>
              <a:rPr lang="en-US" sz="1600" smtClean="0"/>
              <a:t>. </a:t>
            </a:r>
            <a:r>
              <a:rPr lang="en-US" sz="1600" err="1" smtClean="0"/>
              <a:t>Jerawat</a:t>
            </a:r>
            <a:r>
              <a:rPr lang="en-US" sz="1600" smtClean="0"/>
              <a:t> </a:t>
            </a:r>
            <a:r>
              <a:rPr lang="en-US" sz="1600" err="1" smtClean="0"/>
              <a:t>di</a:t>
            </a:r>
            <a:r>
              <a:rPr lang="en-US" sz="1600" smtClean="0"/>
              <a:t> </a:t>
            </a:r>
            <a:r>
              <a:rPr lang="en-US" sz="1600" err="1" smtClean="0"/>
              <a:t>muka</a:t>
            </a:r>
            <a:r>
              <a:rPr lang="en-US" sz="1600" smtClean="0"/>
              <a:t> </a:t>
            </a:r>
            <a:r>
              <a:rPr lang="en-US" sz="1600" err="1" smtClean="0"/>
              <a:t>juga</a:t>
            </a:r>
            <a:r>
              <a:rPr lang="en-US" sz="1600" smtClean="0"/>
              <a:t> </a:t>
            </a:r>
            <a:r>
              <a:rPr lang="en-US" sz="1600" err="1" smtClean="0"/>
              <a:t>mulai</a:t>
            </a:r>
            <a:r>
              <a:rPr lang="en-US" sz="1600" smtClean="0"/>
              <a:t> </a:t>
            </a:r>
            <a:r>
              <a:rPr lang="en-US" sz="1600" err="1" smtClean="0"/>
              <a:t>menghilang</a:t>
            </a:r>
            <a:r>
              <a:rPr lang="en-US" sz="1600" smtClean="0"/>
              <a:t>, </a:t>
            </a:r>
            <a:r>
              <a:rPr lang="en-US" sz="1600" err="1" smtClean="0"/>
              <a:t>kulit</a:t>
            </a:r>
            <a:r>
              <a:rPr lang="en-US" sz="1600" smtClean="0"/>
              <a:t> </a:t>
            </a:r>
            <a:r>
              <a:rPr lang="en-US" sz="1600" err="1" smtClean="0"/>
              <a:t>terasa</a:t>
            </a:r>
            <a:r>
              <a:rPr lang="en-US" sz="1600" smtClean="0"/>
              <a:t> </a:t>
            </a:r>
            <a:r>
              <a:rPr lang="en-US" sz="1600" err="1" smtClean="0"/>
              <a:t>lebih</a:t>
            </a:r>
            <a:r>
              <a:rPr lang="en-US" sz="1600" smtClean="0"/>
              <a:t> </a:t>
            </a:r>
            <a:r>
              <a:rPr lang="en-US" sz="1600" err="1" smtClean="0"/>
              <a:t>sehat</a:t>
            </a:r>
            <a:r>
              <a:rPr lang="en-US" sz="1600" smtClean="0"/>
              <a:t>, </a:t>
            </a:r>
            <a:r>
              <a:rPr lang="en-US" sz="1600" err="1" smtClean="0"/>
              <a:t>cerah</a:t>
            </a:r>
            <a:r>
              <a:rPr lang="en-US" sz="1600" smtClean="0"/>
              <a:t>, </a:t>
            </a:r>
            <a:r>
              <a:rPr lang="en-US" sz="1600" err="1" smtClean="0"/>
              <a:t>segar</a:t>
            </a:r>
            <a:r>
              <a:rPr lang="en-US" sz="1600" smtClean="0"/>
              <a:t> </a:t>
            </a:r>
            <a:r>
              <a:rPr lang="en-US" sz="1600" err="1" smtClean="0"/>
              <a:t>dan</a:t>
            </a:r>
            <a:r>
              <a:rPr lang="en-US" sz="1600" smtClean="0"/>
              <a:t> </a:t>
            </a:r>
            <a:r>
              <a:rPr lang="en-US" sz="1600" err="1" smtClean="0"/>
              <a:t>kencang</a:t>
            </a:r>
            <a:r>
              <a:rPr lang="en-US" sz="1600" smtClean="0"/>
              <a:t>.</a:t>
            </a:r>
            <a:endParaRPr lang="en-US" sz="1500" b="1"/>
          </a:p>
        </p:txBody>
      </p:sp>
      <p:pic>
        <p:nvPicPr>
          <p:cNvPr id="4" name="Picture 2" descr="G:\lifepharm project\lamin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2209800" cy="61782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62200" y="229619"/>
            <a:ext cx="6324600" cy="68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r>
              <a:rPr lang="en-US" sz="3850" b="1" smtClean="0">
                <a:solidFill>
                  <a:srgbClr val="FF7E00"/>
                </a:solidFill>
                <a:latin typeface="Futura Std Medium" charset="0"/>
              </a:rPr>
              <a:t>Testimonial </a:t>
            </a:r>
            <a:r>
              <a:rPr lang="en-US" sz="3850" b="1" err="1" smtClean="0">
                <a:solidFill>
                  <a:srgbClr val="FF7E00"/>
                </a:solidFill>
                <a:latin typeface="Futura Std Medium" charset="0"/>
              </a:rPr>
              <a:t>dari</a:t>
            </a:r>
            <a:r>
              <a:rPr lang="en-US" sz="3850" b="1" smtClean="0">
                <a:solidFill>
                  <a:srgbClr val="FF7E00"/>
                </a:solidFill>
                <a:latin typeface="Futura Std Medium" charset="0"/>
              </a:rPr>
              <a:t> Malaysia</a:t>
            </a:r>
            <a:endParaRPr lang="en-US" sz="3850" b="1">
              <a:solidFill>
                <a:srgbClr val="FF7E00"/>
              </a:solidFill>
              <a:latin typeface="Futura Std Medium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266825"/>
            <a:ext cx="2095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5000" y="3048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err="1" smtClean="0"/>
              <a:t>Encik</a:t>
            </a:r>
            <a:r>
              <a:rPr lang="en-US" sz="1400" b="1" smtClean="0"/>
              <a:t> Shah,</a:t>
            </a:r>
          </a:p>
          <a:p>
            <a:pPr algn="ctr"/>
            <a:r>
              <a:rPr lang="en-US" sz="1400" b="1" smtClean="0"/>
              <a:t>Port Dickson, </a:t>
            </a:r>
            <a:r>
              <a:rPr lang="en-US" sz="1400" b="1" err="1" smtClean="0"/>
              <a:t>Negeri</a:t>
            </a:r>
            <a:r>
              <a:rPr lang="en-US" sz="1400" b="1" smtClean="0"/>
              <a:t> Sembilan, Malaysia</a:t>
            </a:r>
            <a:endParaRPr lang="en-US" sz="1400" b="1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038600"/>
            <a:ext cx="2057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562600" y="5791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err="1" smtClean="0"/>
              <a:t>Puan</a:t>
            </a:r>
            <a:r>
              <a:rPr lang="en-US" sz="1400" b="1" smtClean="0"/>
              <a:t> </a:t>
            </a:r>
            <a:r>
              <a:rPr lang="en-US" sz="1400" b="1" err="1" smtClean="0"/>
              <a:t>Hazlah</a:t>
            </a:r>
            <a:r>
              <a:rPr lang="en-US" sz="1400" b="1" smtClean="0"/>
              <a:t> </a:t>
            </a:r>
            <a:r>
              <a:rPr lang="en-US" sz="1400" b="1" err="1" smtClean="0"/>
              <a:t>Binti</a:t>
            </a:r>
            <a:r>
              <a:rPr lang="en-US" sz="1400" b="1" smtClean="0"/>
              <a:t> </a:t>
            </a:r>
            <a:r>
              <a:rPr lang="en-US" sz="1400" b="1" err="1" smtClean="0"/>
              <a:t>Hussin</a:t>
            </a:r>
            <a:endParaRPr lang="en-US" sz="1400" b="1" smtClean="0"/>
          </a:p>
          <a:p>
            <a:pPr algn="ctr"/>
            <a:r>
              <a:rPr lang="en-US" sz="1400" b="1" smtClean="0"/>
              <a:t>Taman </a:t>
            </a:r>
            <a:r>
              <a:rPr lang="en-US" sz="1400" b="1" err="1" smtClean="0"/>
              <a:t>Damansara</a:t>
            </a:r>
            <a:r>
              <a:rPr lang="en-US" sz="1400" b="1" smtClean="0"/>
              <a:t>, Selangor, Malaysia</a:t>
            </a:r>
            <a:endParaRPr lang="en-US" sz="1400" b="1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114800" cy="317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43400" y="31358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KEKUATAN LIFEPHARM GLOBAL NETWORK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52400" y="3657600"/>
            <a:ext cx="8839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1. </a:t>
            </a:r>
            <a:r>
              <a:rPr lang="en-US" err="1"/>
              <a:t>Sebuah</a:t>
            </a:r>
            <a:r>
              <a:rPr lang="en-US"/>
              <a:t> </a:t>
            </a:r>
            <a:r>
              <a:rPr lang="en-US" err="1" smtClean="0"/>
              <a:t>perusahaan</a:t>
            </a:r>
            <a:r>
              <a:rPr lang="en-US" smtClean="0"/>
              <a:t> global yang </a:t>
            </a:r>
            <a:r>
              <a:rPr lang="en-US" err="1" smtClean="0"/>
              <a:t>sudah</a:t>
            </a:r>
            <a:r>
              <a:rPr lang="en-US" smtClean="0"/>
              <a:t> </a:t>
            </a:r>
            <a:r>
              <a:rPr lang="en-US" err="1" smtClean="0"/>
              <a:t>lebih</a:t>
            </a:r>
            <a:r>
              <a:rPr lang="en-US" smtClean="0"/>
              <a:t> </a:t>
            </a:r>
            <a:r>
              <a:rPr lang="en-US" err="1" smtClean="0"/>
              <a:t>dari</a:t>
            </a:r>
            <a:r>
              <a:rPr lang="en-US" smtClean="0"/>
              <a:t> 10 </a:t>
            </a:r>
            <a:r>
              <a:rPr lang="en-US" err="1" smtClean="0"/>
              <a:t>tahun</a:t>
            </a:r>
            <a:r>
              <a:rPr lang="en-US" smtClean="0"/>
              <a:t> </a:t>
            </a:r>
            <a:r>
              <a:rPr lang="en-US" err="1" smtClean="0"/>
              <a:t>berkecimpung</a:t>
            </a:r>
            <a:r>
              <a:rPr lang="en-US" smtClean="0"/>
              <a:t> </a:t>
            </a:r>
            <a:r>
              <a:rPr lang="en-US" err="1" smtClean="0"/>
              <a:t>di</a:t>
            </a:r>
            <a:r>
              <a:rPr lang="en-US" smtClean="0"/>
              <a:t> </a:t>
            </a:r>
            <a:r>
              <a:rPr lang="en-US" err="1" smtClean="0"/>
              <a:t>dunia</a:t>
            </a:r>
            <a:r>
              <a:rPr lang="en-US" smtClean="0"/>
              <a:t> </a:t>
            </a:r>
            <a:r>
              <a:rPr lang="en-US" err="1"/>
              <a:t>pemasaran</a:t>
            </a:r>
            <a:r>
              <a:rPr lang="en-US"/>
              <a:t> </a:t>
            </a:r>
            <a:r>
              <a:rPr lang="en-US" err="1"/>
              <a:t>konvensional</a:t>
            </a:r>
            <a:r>
              <a:rPr lang="en-US"/>
              <a:t> </a:t>
            </a:r>
            <a:r>
              <a:rPr lang="en-US" smtClean="0"/>
              <a:t>yang </a:t>
            </a:r>
            <a:r>
              <a:rPr lang="en-US" err="1" smtClean="0"/>
              <a:t>telah</a:t>
            </a:r>
            <a:r>
              <a:rPr lang="en-US" smtClean="0"/>
              <a:t> </a:t>
            </a:r>
            <a:r>
              <a:rPr lang="en-US" err="1" smtClean="0"/>
              <a:t>menghasilkan</a:t>
            </a:r>
            <a:r>
              <a:rPr lang="en-US" smtClean="0"/>
              <a:t> </a:t>
            </a:r>
            <a:r>
              <a:rPr lang="en-US" b="1" err="1"/>
              <a:t>Ratusan</a:t>
            </a:r>
            <a:r>
              <a:rPr lang="en-US" b="1"/>
              <a:t> </a:t>
            </a:r>
            <a:r>
              <a:rPr lang="en-US" b="1" err="1"/>
              <a:t>Juta</a:t>
            </a:r>
            <a:r>
              <a:rPr lang="en-US" b="1"/>
              <a:t> Dollar </a:t>
            </a:r>
            <a:r>
              <a:rPr lang="en-US" b="1" err="1"/>
              <a:t>Amerika</a:t>
            </a:r>
            <a:r>
              <a:rPr lang="en-US"/>
              <a:t>.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2. </a:t>
            </a:r>
            <a:r>
              <a:rPr lang="en-US" err="1"/>
              <a:t>Memiliki</a:t>
            </a:r>
            <a:r>
              <a:rPr lang="en-US"/>
              <a:t> </a:t>
            </a:r>
            <a:r>
              <a:rPr lang="en-US" err="1"/>
              <a:t>pusat</a:t>
            </a:r>
            <a:r>
              <a:rPr lang="en-US"/>
              <a:t> </a:t>
            </a:r>
            <a:r>
              <a:rPr lang="en-US" err="1" smtClean="0"/>
              <a:t>penelitian</a:t>
            </a:r>
            <a:r>
              <a:rPr lang="en-US" smtClean="0"/>
              <a:t> </a:t>
            </a:r>
            <a:r>
              <a:rPr lang="en-US"/>
              <a:t>(R&amp;D center ) </a:t>
            </a:r>
            <a:r>
              <a:rPr lang="en-US" err="1" smtClean="0"/>
              <a:t>seluas</a:t>
            </a:r>
            <a:r>
              <a:rPr lang="en-US" smtClean="0"/>
              <a:t> </a:t>
            </a:r>
            <a:r>
              <a:rPr lang="en-US"/>
              <a:t>50,000 kaki </a:t>
            </a:r>
            <a:r>
              <a:rPr lang="en-US" err="1"/>
              <a:t>persegi</a:t>
            </a:r>
            <a:r>
              <a:rPr lang="en-US"/>
              <a:t> </a:t>
            </a:r>
            <a:r>
              <a:rPr lang="en-US" err="1"/>
              <a:t>di</a:t>
            </a:r>
            <a:r>
              <a:rPr lang="en-US"/>
              <a:t> </a:t>
            </a:r>
            <a:r>
              <a:rPr lang="en-US" smtClean="0"/>
              <a:t>California</a:t>
            </a:r>
            <a:r>
              <a:rPr lang="en-US"/>
              <a:t>, USA.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3. </a:t>
            </a:r>
            <a:r>
              <a:rPr lang="en-US" err="1" smtClean="0"/>
              <a:t>Merupakan</a:t>
            </a:r>
            <a:r>
              <a:rPr lang="en-US" smtClean="0"/>
              <a:t> </a:t>
            </a:r>
            <a:r>
              <a:rPr lang="en-US" err="1" smtClean="0"/>
              <a:t>perusahaan</a:t>
            </a:r>
            <a:r>
              <a:rPr lang="en-US" smtClean="0"/>
              <a:t> yang </a:t>
            </a:r>
            <a:r>
              <a:rPr lang="en-US" err="1" smtClean="0"/>
              <a:t>sudah</a:t>
            </a:r>
            <a:r>
              <a:rPr lang="en-US" smtClean="0"/>
              <a:t> </a:t>
            </a:r>
            <a:r>
              <a:rPr lang="en-US" err="1"/>
              <a:t>berpengalaman</a:t>
            </a:r>
            <a:r>
              <a:rPr lang="en-US"/>
              <a:t> </a:t>
            </a:r>
            <a:r>
              <a:rPr lang="en-US" err="1" smtClean="0"/>
              <a:t>dalam</a:t>
            </a:r>
            <a:r>
              <a:rPr lang="en-US" smtClean="0"/>
              <a:t> </a:t>
            </a:r>
            <a:r>
              <a:rPr lang="en-US" err="1" smtClean="0"/>
              <a:t>menghasilkan</a:t>
            </a:r>
            <a:r>
              <a:rPr lang="en-US" smtClean="0"/>
              <a:t> </a:t>
            </a:r>
            <a:r>
              <a:rPr lang="en-US" err="1" smtClean="0"/>
              <a:t>produk-produk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    </a:t>
            </a:r>
            <a:r>
              <a:rPr lang="en-US" err="1" smtClean="0"/>
              <a:t>berkualitas</a:t>
            </a:r>
            <a:r>
              <a:rPr lang="en-US" smtClean="0"/>
              <a:t> </a:t>
            </a:r>
            <a:r>
              <a:rPr lang="en-US" err="1" smtClean="0"/>
              <a:t>tinggi</a:t>
            </a:r>
            <a:r>
              <a:rPr lang="en-US" smtClean="0"/>
              <a:t>. 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4. </a:t>
            </a:r>
            <a:r>
              <a:rPr lang="en-US" smtClean="0"/>
              <a:t>Perusahaan </a:t>
            </a:r>
            <a:r>
              <a:rPr lang="en-US" err="1" smtClean="0"/>
              <a:t>ini</a:t>
            </a:r>
            <a:r>
              <a:rPr lang="en-US" smtClean="0"/>
              <a:t> </a:t>
            </a:r>
            <a:r>
              <a:rPr lang="en-US" err="1" smtClean="0"/>
              <a:t>dipimpin</a:t>
            </a:r>
            <a:r>
              <a:rPr lang="en-US" smtClean="0"/>
              <a:t> </a:t>
            </a:r>
            <a:r>
              <a:rPr lang="en-US" err="1" smtClean="0"/>
              <a:t>oleh</a:t>
            </a:r>
            <a:r>
              <a:rPr lang="en-US" smtClean="0"/>
              <a:t> </a:t>
            </a:r>
            <a:r>
              <a:rPr lang="en-US" err="1" smtClean="0"/>
              <a:t>orang</a:t>
            </a:r>
            <a:r>
              <a:rPr lang="en-US" smtClean="0"/>
              <a:t> yang </a:t>
            </a:r>
            <a:r>
              <a:rPr lang="en-US" err="1" smtClean="0"/>
              <a:t>sudah</a:t>
            </a:r>
            <a:r>
              <a:rPr lang="en-US" smtClean="0"/>
              <a:t> </a:t>
            </a:r>
            <a:r>
              <a:rPr lang="en-US" err="1" smtClean="0"/>
              <a:t>sangat</a:t>
            </a:r>
            <a:r>
              <a:rPr lang="en-US" smtClean="0"/>
              <a:t> </a:t>
            </a:r>
            <a:r>
              <a:rPr lang="en-US" err="1" smtClean="0"/>
              <a:t>berpengalaman</a:t>
            </a:r>
            <a:r>
              <a:rPr lang="en-US" smtClean="0"/>
              <a:t>.</a:t>
            </a:r>
            <a:endParaRPr lang="en-US"/>
          </a:p>
        </p:txBody>
      </p:sp>
      <p:pic>
        <p:nvPicPr>
          <p:cNvPr id="7" name="Content Placeholder 4" descr="box[1]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914400"/>
            <a:ext cx="2899064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49276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menderita</a:t>
            </a:r>
            <a:r>
              <a:rPr lang="en-US" sz="1600" smtClean="0"/>
              <a:t> </a:t>
            </a:r>
            <a:r>
              <a:rPr lang="en-US" sz="1600" err="1" smtClean="0"/>
              <a:t>asam</a:t>
            </a:r>
            <a:r>
              <a:rPr lang="en-US" sz="1600" smtClean="0"/>
              <a:t> </a:t>
            </a:r>
            <a:r>
              <a:rPr lang="en-US" sz="1600" err="1" smtClean="0"/>
              <a:t>urat</a:t>
            </a:r>
            <a:r>
              <a:rPr lang="en-US" sz="1600" smtClean="0"/>
              <a:t> </a:t>
            </a:r>
            <a:r>
              <a:rPr lang="en-US" sz="1600" err="1" smtClean="0"/>
              <a:t>kronis</a:t>
            </a:r>
            <a:r>
              <a:rPr lang="en-US" sz="1600" smtClean="0"/>
              <a:t>, </a:t>
            </a:r>
            <a:r>
              <a:rPr lang="en-US" sz="1600" err="1" smtClean="0"/>
              <a:t>sakit</a:t>
            </a:r>
            <a:r>
              <a:rPr lang="en-US" sz="1600" smtClean="0"/>
              <a:t> </a:t>
            </a:r>
            <a:r>
              <a:rPr lang="en-US" sz="1600" err="1" smtClean="0"/>
              <a:t>jantung</a:t>
            </a:r>
            <a:r>
              <a:rPr lang="en-US" sz="1600" smtClean="0"/>
              <a:t>, </a:t>
            </a:r>
            <a:r>
              <a:rPr lang="en-US" sz="1600" err="1" smtClean="0"/>
              <a:t>darah</a:t>
            </a:r>
            <a:r>
              <a:rPr lang="en-US" sz="1600" smtClean="0"/>
              <a:t> </a:t>
            </a:r>
            <a:r>
              <a:rPr lang="en-US" sz="1600" err="1" smtClean="0"/>
              <a:t>tinggi</a:t>
            </a:r>
            <a:r>
              <a:rPr lang="en-US" sz="1600" smtClean="0"/>
              <a:t>, </a:t>
            </a:r>
            <a:r>
              <a:rPr lang="en-US" sz="1600" err="1" smtClean="0"/>
              <a:t>kanker</a:t>
            </a:r>
            <a:r>
              <a:rPr lang="en-US" sz="1600" smtClean="0"/>
              <a:t>,  </a:t>
            </a:r>
            <a:r>
              <a:rPr lang="en-US" sz="1600" err="1" smtClean="0"/>
              <a:t>dan</a:t>
            </a:r>
            <a:r>
              <a:rPr lang="en-US" sz="1600" smtClean="0"/>
              <a:t> </a:t>
            </a:r>
            <a:r>
              <a:rPr lang="en-US" sz="1600" err="1" smtClean="0"/>
              <a:t>sakit</a:t>
            </a:r>
            <a:r>
              <a:rPr lang="en-US" sz="1600" smtClean="0"/>
              <a:t> </a:t>
            </a:r>
            <a:r>
              <a:rPr lang="en-US" sz="1600" err="1" smtClean="0"/>
              <a:t>pinggang</a:t>
            </a:r>
            <a:r>
              <a:rPr lang="en-US" sz="1600" smtClean="0"/>
              <a:t> </a:t>
            </a:r>
            <a:r>
              <a:rPr lang="en-US" sz="1600" err="1" smtClean="0"/>
              <a:t>selama</a:t>
            </a:r>
            <a:r>
              <a:rPr lang="en-US" sz="1600" smtClean="0"/>
              <a:t> 10 </a:t>
            </a:r>
            <a:r>
              <a:rPr lang="en-US" sz="1600" err="1" smtClean="0"/>
              <a:t>tahun</a:t>
            </a:r>
            <a:r>
              <a:rPr lang="en-US" sz="1600" smtClean="0"/>
              <a:t> </a:t>
            </a:r>
            <a:r>
              <a:rPr lang="en-US" sz="1600" err="1" smtClean="0"/>
              <a:t>terakhir</a:t>
            </a:r>
            <a:r>
              <a:rPr lang="en-US" sz="1600" smtClean="0"/>
              <a:t>. </a:t>
            </a:r>
            <a:r>
              <a:rPr lang="en-US" sz="1600" err="1" smtClean="0"/>
              <a:t>Tidak</a:t>
            </a:r>
            <a:r>
              <a:rPr lang="en-US" sz="1600" smtClean="0"/>
              <a:t> </a:t>
            </a:r>
            <a:r>
              <a:rPr lang="en-US" sz="1600" err="1" smtClean="0"/>
              <a:t>mampu</a:t>
            </a:r>
            <a:r>
              <a:rPr lang="en-US" sz="1600" smtClean="0"/>
              <a:t> </a:t>
            </a:r>
            <a:r>
              <a:rPr lang="en-US" sz="1600" err="1" smtClean="0"/>
              <a:t>berjalan</a:t>
            </a:r>
            <a:r>
              <a:rPr lang="en-US" sz="1600" smtClean="0"/>
              <a:t> </a:t>
            </a:r>
            <a:r>
              <a:rPr lang="en-US" sz="1600" err="1" smtClean="0"/>
              <a:t>dengan</a:t>
            </a:r>
            <a:r>
              <a:rPr lang="en-US" sz="1600" smtClean="0"/>
              <a:t> </a:t>
            </a:r>
            <a:r>
              <a:rPr lang="en-US" sz="1600" err="1" smtClean="0"/>
              <a:t>sempurna</a:t>
            </a:r>
            <a:r>
              <a:rPr lang="en-US" sz="1600" smtClean="0"/>
              <a:t>, </a:t>
            </a:r>
            <a:r>
              <a:rPr lang="en-US" sz="1600" err="1" smtClean="0"/>
              <a:t>terpaksa</a:t>
            </a:r>
            <a:r>
              <a:rPr lang="en-US" sz="1600" smtClean="0"/>
              <a:t> </a:t>
            </a:r>
            <a:r>
              <a:rPr lang="en-US" sz="1600" err="1" smtClean="0"/>
              <a:t>menggunakan</a:t>
            </a:r>
            <a:r>
              <a:rPr lang="en-US" sz="1600" smtClean="0"/>
              <a:t> </a:t>
            </a:r>
            <a:r>
              <a:rPr lang="en-US" sz="1600" err="1" smtClean="0"/>
              <a:t>tongkat</a:t>
            </a:r>
            <a:r>
              <a:rPr lang="en-US" sz="1600" smtClean="0"/>
              <a:t>. </a:t>
            </a:r>
            <a:r>
              <a:rPr lang="en-US" sz="1600" err="1" smtClean="0"/>
              <a:t>Sangat</a:t>
            </a:r>
            <a:r>
              <a:rPr lang="en-US" sz="1600" smtClean="0"/>
              <a:t> </a:t>
            </a:r>
            <a:r>
              <a:rPr lang="en-US" sz="1600" err="1" smtClean="0"/>
              <a:t>bergantung</a:t>
            </a:r>
            <a:r>
              <a:rPr lang="en-US" sz="1600" smtClean="0"/>
              <a:t> </a:t>
            </a:r>
            <a:r>
              <a:rPr lang="en-US" sz="1600" err="1" smtClean="0"/>
              <a:t>pada</a:t>
            </a:r>
            <a:r>
              <a:rPr lang="en-US" sz="1600" smtClean="0"/>
              <a:t> </a:t>
            </a:r>
            <a:r>
              <a:rPr lang="en-US" sz="1600" err="1" smtClean="0"/>
              <a:t>obat-obatan</a:t>
            </a:r>
            <a:r>
              <a:rPr lang="en-US" sz="1600" smtClean="0"/>
              <a:t> </a:t>
            </a:r>
            <a:r>
              <a:rPr lang="en-US" sz="1600" err="1" smtClean="0"/>
              <a:t>dari</a:t>
            </a:r>
            <a:r>
              <a:rPr lang="en-US" sz="1600" smtClean="0"/>
              <a:t> </a:t>
            </a:r>
            <a:r>
              <a:rPr lang="en-US" sz="1600" err="1" smtClean="0"/>
              <a:t>rumah</a:t>
            </a:r>
            <a:r>
              <a:rPr lang="en-US" sz="1600" smtClean="0"/>
              <a:t> </a:t>
            </a:r>
            <a:r>
              <a:rPr lang="en-US" sz="1600" err="1" smtClean="0"/>
              <a:t>sakit</a:t>
            </a:r>
            <a:r>
              <a:rPr lang="en-US" sz="1600" smtClean="0"/>
              <a:t>. </a:t>
            </a:r>
            <a:r>
              <a:rPr lang="en-US" sz="1600" err="1" smtClean="0"/>
              <a:t>Sendi</a:t>
            </a:r>
            <a:r>
              <a:rPr lang="en-US" sz="1600" smtClean="0"/>
              <a:t> </a:t>
            </a:r>
            <a:r>
              <a:rPr lang="en-US" sz="1600" err="1" smtClean="0"/>
              <a:t>tangan</a:t>
            </a:r>
            <a:r>
              <a:rPr lang="en-US" sz="1600" smtClean="0"/>
              <a:t>, </a:t>
            </a:r>
            <a:r>
              <a:rPr lang="en-US" sz="1600" err="1" smtClean="0"/>
              <a:t>lutut</a:t>
            </a:r>
            <a:r>
              <a:rPr lang="en-US" sz="1600" smtClean="0"/>
              <a:t>, </a:t>
            </a:r>
            <a:r>
              <a:rPr lang="en-US" sz="1600" err="1" smtClean="0"/>
              <a:t>dan</a:t>
            </a:r>
            <a:r>
              <a:rPr lang="en-US" sz="1600" smtClean="0"/>
              <a:t> </a:t>
            </a:r>
            <a:r>
              <a:rPr lang="en-US" sz="1600" err="1" smtClean="0"/>
              <a:t>telapak</a:t>
            </a:r>
            <a:r>
              <a:rPr lang="en-US" sz="1600" smtClean="0"/>
              <a:t> kaki </a:t>
            </a:r>
            <a:r>
              <a:rPr lang="en-US" sz="1600" err="1" smtClean="0"/>
              <a:t>sakit</a:t>
            </a:r>
            <a:r>
              <a:rPr lang="en-US" sz="1600" smtClean="0"/>
              <a:t> </a:t>
            </a:r>
            <a:r>
              <a:rPr lang="en-US" sz="1600" err="1" smtClean="0"/>
              <a:t>dengan</a:t>
            </a:r>
            <a:r>
              <a:rPr lang="en-US" sz="1600" smtClean="0"/>
              <a:t> </a:t>
            </a:r>
            <a:r>
              <a:rPr lang="en-US" sz="1600" err="1" smtClean="0"/>
              <a:t>sangat</a:t>
            </a:r>
            <a:r>
              <a:rPr lang="en-US" sz="1600" smtClean="0"/>
              <a:t>. </a:t>
            </a:r>
            <a:r>
              <a:rPr lang="en-US" sz="1600" err="1" smtClean="0"/>
              <a:t>Setelah</a:t>
            </a:r>
            <a:r>
              <a:rPr lang="en-US" sz="1600" smtClean="0"/>
              <a:t> </a:t>
            </a:r>
            <a:r>
              <a:rPr lang="en-US" sz="1600" err="1" smtClean="0"/>
              <a:t>mengkonsumsi</a:t>
            </a:r>
            <a:r>
              <a:rPr lang="en-US" sz="1600" smtClean="0"/>
              <a:t> </a:t>
            </a:r>
            <a:r>
              <a:rPr lang="en-US" sz="1600" err="1" smtClean="0"/>
              <a:t>Laminine</a:t>
            </a:r>
            <a:r>
              <a:rPr lang="en-US" sz="1600" smtClean="0"/>
              <a:t> </a:t>
            </a:r>
            <a:r>
              <a:rPr lang="en-US" sz="1600" err="1" smtClean="0"/>
              <a:t>selama</a:t>
            </a:r>
            <a:r>
              <a:rPr lang="en-US" sz="1600" smtClean="0"/>
              <a:t> </a:t>
            </a:r>
            <a:r>
              <a:rPr lang="en-US" sz="1600" err="1" smtClean="0"/>
              <a:t>lebih</a:t>
            </a:r>
            <a:r>
              <a:rPr lang="en-US" sz="1600" smtClean="0"/>
              <a:t> </a:t>
            </a:r>
            <a:r>
              <a:rPr lang="en-US" sz="1600" err="1" smtClean="0"/>
              <a:t>dari</a:t>
            </a:r>
            <a:r>
              <a:rPr lang="en-US" sz="1600" smtClean="0"/>
              <a:t> 1 </a:t>
            </a:r>
            <a:r>
              <a:rPr lang="en-US" sz="1600" err="1" smtClean="0"/>
              <a:t>bulan</a:t>
            </a:r>
            <a:r>
              <a:rPr lang="en-US" sz="1600" smtClean="0"/>
              <a:t>, 2 kali </a:t>
            </a:r>
            <a:r>
              <a:rPr lang="en-US" sz="1600" err="1" smtClean="0"/>
              <a:t>sehari</a:t>
            </a:r>
            <a:r>
              <a:rPr lang="en-US" sz="1600" smtClean="0"/>
              <a:t>. </a:t>
            </a:r>
            <a:r>
              <a:rPr lang="en-US" sz="1600" err="1" smtClean="0"/>
              <a:t>Sakit</a:t>
            </a:r>
            <a:r>
              <a:rPr lang="en-US" sz="1600" smtClean="0"/>
              <a:t> </a:t>
            </a:r>
            <a:r>
              <a:rPr lang="en-US" sz="1600" err="1" smtClean="0"/>
              <a:t>sendi</a:t>
            </a:r>
            <a:r>
              <a:rPr lang="en-US" sz="1600" smtClean="0"/>
              <a:t> </a:t>
            </a:r>
            <a:r>
              <a:rPr lang="en-US" sz="1600" err="1" smtClean="0"/>
              <a:t>tangan</a:t>
            </a:r>
            <a:r>
              <a:rPr lang="en-US" sz="1600" smtClean="0"/>
              <a:t>, </a:t>
            </a:r>
            <a:r>
              <a:rPr lang="en-US" sz="1600" err="1" smtClean="0"/>
              <a:t>lutut</a:t>
            </a:r>
            <a:r>
              <a:rPr lang="en-US" sz="1600" smtClean="0"/>
              <a:t> </a:t>
            </a:r>
            <a:r>
              <a:rPr lang="en-US" sz="1600" err="1" smtClean="0"/>
              <a:t>dan</a:t>
            </a:r>
            <a:r>
              <a:rPr lang="en-US" sz="1600" smtClean="0"/>
              <a:t> kaki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membaik</a:t>
            </a:r>
            <a:r>
              <a:rPr lang="en-US" sz="1600" smtClean="0"/>
              <a:t>. </a:t>
            </a:r>
            <a:r>
              <a:rPr lang="en-US" sz="1600" err="1" smtClean="0"/>
              <a:t>Asam</a:t>
            </a:r>
            <a:r>
              <a:rPr lang="en-US" sz="1600" smtClean="0"/>
              <a:t> </a:t>
            </a:r>
            <a:r>
              <a:rPr lang="en-US" sz="1600" err="1" smtClean="0"/>
              <a:t>urat</a:t>
            </a:r>
            <a:r>
              <a:rPr lang="en-US" sz="1600" smtClean="0"/>
              <a:t> </a:t>
            </a:r>
            <a:r>
              <a:rPr lang="en-US" sz="1600" err="1" smtClean="0"/>
              <a:t>saya</a:t>
            </a:r>
            <a:r>
              <a:rPr lang="en-US" sz="1600" smtClean="0"/>
              <a:t> </a:t>
            </a:r>
            <a:r>
              <a:rPr lang="en-US" sz="1600" err="1" smtClean="0"/>
              <a:t>berangsur</a:t>
            </a:r>
            <a:r>
              <a:rPr lang="en-US" sz="1600" smtClean="0"/>
              <a:t> </a:t>
            </a:r>
            <a:r>
              <a:rPr lang="en-US" sz="1600" err="1" smtClean="0"/>
              <a:t>hilang</a:t>
            </a:r>
            <a:r>
              <a:rPr lang="en-US" sz="1600" smtClean="0"/>
              <a:t>, </a:t>
            </a:r>
            <a:r>
              <a:rPr lang="en-US" sz="1600" err="1" smtClean="0"/>
              <a:t>tekanan</a:t>
            </a:r>
            <a:r>
              <a:rPr lang="en-US" sz="1600" smtClean="0"/>
              <a:t> </a:t>
            </a:r>
            <a:r>
              <a:rPr lang="en-US" sz="1600" err="1" smtClean="0"/>
              <a:t>darah</a:t>
            </a:r>
            <a:r>
              <a:rPr lang="en-US" sz="1600" smtClean="0"/>
              <a:t> </a:t>
            </a:r>
            <a:r>
              <a:rPr lang="en-US" sz="1600" err="1" smtClean="0"/>
              <a:t>tinggi</a:t>
            </a:r>
            <a:r>
              <a:rPr lang="en-US" sz="1600" smtClean="0"/>
              <a:t> </a:t>
            </a:r>
            <a:r>
              <a:rPr lang="en-US" sz="1600" err="1" smtClean="0"/>
              <a:t>mulai</a:t>
            </a:r>
            <a:r>
              <a:rPr lang="en-US" sz="1600" smtClean="0"/>
              <a:t> normal,  </a:t>
            </a:r>
            <a:r>
              <a:rPr lang="en-US" sz="1600" err="1" smtClean="0"/>
              <a:t>Badan</a:t>
            </a:r>
            <a:r>
              <a:rPr lang="en-US" sz="1600" smtClean="0"/>
              <a:t> </a:t>
            </a:r>
            <a:r>
              <a:rPr lang="en-US" sz="1600" err="1" smtClean="0"/>
              <a:t>terasa</a:t>
            </a:r>
            <a:r>
              <a:rPr lang="en-US" sz="1600" smtClean="0"/>
              <a:t> </a:t>
            </a:r>
            <a:r>
              <a:rPr lang="en-US" sz="1600" err="1" smtClean="0"/>
              <a:t>ringan</a:t>
            </a:r>
            <a:r>
              <a:rPr lang="en-US" sz="1600" smtClean="0"/>
              <a:t>, </a:t>
            </a:r>
            <a:r>
              <a:rPr lang="en-US" sz="1600" err="1" smtClean="0"/>
              <a:t>sehat</a:t>
            </a:r>
            <a:r>
              <a:rPr lang="en-US" sz="1600" smtClean="0"/>
              <a:t> </a:t>
            </a:r>
            <a:r>
              <a:rPr lang="en-US" sz="1600" err="1" smtClean="0"/>
              <a:t>dan</a:t>
            </a:r>
            <a:r>
              <a:rPr lang="en-US" sz="1600" smtClean="0"/>
              <a:t> </a:t>
            </a:r>
            <a:r>
              <a:rPr lang="en-US" sz="1600" err="1" smtClean="0"/>
              <a:t>bertenaga</a:t>
            </a:r>
            <a:r>
              <a:rPr lang="en-US" sz="1600" smtClean="0"/>
              <a:t>. </a:t>
            </a:r>
            <a:endParaRPr lang="en-US" sz="1500"/>
          </a:p>
        </p:txBody>
      </p:sp>
      <p:pic>
        <p:nvPicPr>
          <p:cNvPr id="4" name="Picture 2" descr="G:\lifepharm project\lamin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2209800" cy="61782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62200" y="229619"/>
            <a:ext cx="6324600" cy="68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r>
              <a:rPr lang="en-US" sz="3850" b="1" smtClean="0">
                <a:solidFill>
                  <a:srgbClr val="FF7E00"/>
                </a:solidFill>
                <a:latin typeface="Futura Std Medium" charset="0"/>
              </a:rPr>
              <a:t>Testimonial </a:t>
            </a:r>
            <a:r>
              <a:rPr lang="en-US" sz="3850" b="1" err="1" smtClean="0">
                <a:solidFill>
                  <a:srgbClr val="FF7E00"/>
                </a:solidFill>
                <a:latin typeface="Futura Std Medium" charset="0"/>
              </a:rPr>
              <a:t>dari</a:t>
            </a:r>
            <a:r>
              <a:rPr lang="en-US" sz="3850" b="1" smtClean="0">
                <a:solidFill>
                  <a:srgbClr val="FF7E00"/>
                </a:solidFill>
                <a:latin typeface="Futura Std Medium" charset="0"/>
              </a:rPr>
              <a:t> Malaysia</a:t>
            </a:r>
            <a:endParaRPr lang="en-US" sz="3850" b="1">
              <a:solidFill>
                <a:srgbClr val="FF7E00"/>
              </a:solidFill>
              <a:latin typeface="Futura Std Medium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371600"/>
            <a:ext cx="2238375" cy="190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5000" y="32867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err="1" smtClean="0"/>
              <a:t>Encik</a:t>
            </a:r>
            <a:r>
              <a:rPr lang="en-US" sz="1400" b="1" smtClean="0"/>
              <a:t> </a:t>
            </a:r>
            <a:r>
              <a:rPr lang="en-US" sz="1400" b="1" err="1" smtClean="0"/>
              <a:t>Malik</a:t>
            </a:r>
            <a:r>
              <a:rPr lang="en-US" sz="1400" b="1" smtClean="0"/>
              <a:t> </a:t>
            </a:r>
            <a:r>
              <a:rPr lang="en-US" sz="1400" b="1" err="1" smtClean="0"/>
              <a:t>Samsudin</a:t>
            </a:r>
            <a:endParaRPr lang="en-US" sz="1400" b="1" smtClean="0"/>
          </a:p>
          <a:p>
            <a:pPr algn="ctr"/>
            <a:r>
              <a:rPr lang="en-US" sz="1400" b="1" smtClean="0"/>
              <a:t>Kuala Lumpur, Malaysia</a:t>
            </a:r>
            <a:endParaRPr lang="en-US" sz="1400" b="1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lifepharm project\lamin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7086600" cy="1981285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322949"/>
            <a:ext cx="8305800" cy="12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en-US" sz="3850" b="1" smtClean="0">
                <a:solidFill>
                  <a:srgbClr val="FF7E00"/>
                </a:solidFill>
                <a:latin typeface="Futura Std Medium" charset="0"/>
              </a:rPr>
              <a:t>MASIH BANYAK KESAKSIAN DAHSYAT </a:t>
            </a:r>
            <a:endParaRPr lang="en-US" sz="3850" b="1">
              <a:solidFill>
                <a:srgbClr val="FF7E00"/>
              </a:solidFill>
              <a:latin typeface="Futura Std Medium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4191000"/>
            <a:ext cx="8305800" cy="230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en-US" sz="3600" b="1" err="1" smtClean="0">
                <a:solidFill>
                  <a:srgbClr val="FF7E00"/>
                </a:solidFill>
                <a:latin typeface="Futura Std Medium" charset="0"/>
              </a:rPr>
              <a:t>Coba</a:t>
            </a:r>
            <a:r>
              <a:rPr lang="en-US" sz="3600" b="1" smtClean="0">
                <a:solidFill>
                  <a:srgbClr val="FF7E00"/>
                </a:solidFill>
                <a:latin typeface="Futura Std Medium" charset="0"/>
              </a:rPr>
              <a:t> </a:t>
            </a:r>
            <a:r>
              <a:rPr lang="en-US" sz="3600" b="1" err="1" smtClean="0">
                <a:solidFill>
                  <a:srgbClr val="FF7E00"/>
                </a:solidFill>
                <a:latin typeface="Futura Std Medium" charset="0"/>
              </a:rPr>
              <a:t>akses</a:t>
            </a:r>
            <a:r>
              <a:rPr lang="en-US" sz="3600" b="1" smtClean="0">
                <a:solidFill>
                  <a:srgbClr val="FF7E00"/>
                </a:solidFill>
                <a:latin typeface="Futura Std Medium" charset="0"/>
              </a:rPr>
              <a:t> via </a:t>
            </a:r>
            <a:r>
              <a:rPr lang="en-US" sz="3600" b="1" err="1" smtClean="0">
                <a:solidFill>
                  <a:srgbClr val="FF7E00"/>
                </a:solidFill>
                <a:latin typeface="Futura Std Medium" charset="0"/>
              </a:rPr>
              <a:t>google</a:t>
            </a:r>
            <a:r>
              <a:rPr lang="en-US" sz="3600" b="1" smtClean="0">
                <a:solidFill>
                  <a:srgbClr val="FF7E00"/>
                </a:solidFill>
                <a:latin typeface="Futura Std Medium" charset="0"/>
              </a:rPr>
              <a:t> </a:t>
            </a:r>
            <a:r>
              <a:rPr lang="en-US" sz="3600" b="1" err="1" smtClean="0">
                <a:solidFill>
                  <a:srgbClr val="FF7E00"/>
                </a:solidFill>
                <a:latin typeface="Futura Std Medium" charset="0"/>
              </a:rPr>
              <a:t>cari</a:t>
            </a:r>
            <a:r>
              <a:rPr lang="en-US" sz="3600" b="1" smtClean="0">
                <a:solidFill>
                  <a:srgbClr val="FF7E00"/>
                </a:solidFill>
                <a:latin typeface="Futura Std Medium" charset="0"/>
              </a:rPr>
              <a:t> </a:t>
            </a:r>
          </a:p>
          <a:p>
            <a:pPr algn="ctr"/>
            <a:r>
              <a:rPr lang="en-US" sz="3600" b="1" smtClean="0">
                <a:solidFill>
                  <a:srgbClr val="FF7E00"/>
                </a:solidFill>
                <a:latin typeface="Futura Std Medium" charset="0"/>
              </a:rPr>
              <a:t>“TESTIMONIALS LAMININE”</a:t>
            </a:r>
          </a:p>
          <a:p>
            <a:pPr algn="ctr"/>
            <a:r>
              <a:rPr lang="en-US" sz="3600" b="1" smtClean="0">
                <a:solidFill>
                  <a:srgbClr val="FF7E00"/>
                </a:solidFill>
                <a:latin typeface="Futura Std Medium" charset="0"/>
              </a:rPr>
              <a:t>Dan </a:t>
            </a:r>
            <a:r>
              <a:rPr lang="en-US" sz="3600" b="1" err="1" smtClean="0">
                <a:solidFill>
                  <a:srgbClr val="FF7E00"/>
                </a:solidFill>
                <a:latin typeface="Futura Std Medium" charset="0"/>
              </a:rPr>
              <a:t>temukan</a:t>
            </a:r>
            <a:r>
              <a:rPr lang="en-US" sz="3600" b="1" smtClean="0">
                <a:solidFill>
                  <a:srgbClr val="FF7E00"/>
                </a:solidFill>
                <a:latin typeface="Futura Std Medium" charset="0"/>
              </a:rPr>
              <a:t> JUTAAN TESTIMONI LAINNYA</a:t>
            </a:r>
            <a:endParaRPr lang="en-US" sz="3600" b="1">
              <a:solidFill>
                <a:srgbClr val="FF7E00"/>
              </a:solidFill>
              <a:latin typeface="Futura Std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3276685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7E00"/>
                </a:solidFill>
                <a:latin typeface="Futura Std Medium" charset="0"/>
              </a:rPr>
              <a:t>YANG LAINNYA….</a:t>
            </a:r>
          </a:p>
          <a:p>
            <a:endParaRPr 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Desktop\slide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600987"/>
            <a:ext cx="6239523" cy="4629747"/>
          </a:xfrm>
          <a:prstGeom prst="rect">
            <a:avLst/>
          </a:prstGeom>
          <a:noFill/>
        </p:spPr>
      </p:pic>
      <p:pic>
        <p:nvPicPr>
          <p:cNvPr id="3" name="Picture 2" descr="G:\lifepharm project\lamin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4293389" cy="1143000"/>
          </a:xfrm>
          <a:prstGeom prst="rect">
            <a:avLst/>
          </a:prstGeom>
          <a:noFill/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52400" y="2867583"/>
            <a:ext cx="4495800" cy="132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r>
              <a:rPr lang="en-US" sz="8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/>
              </a:rPr>
              <a:t>TERIMA</a:t>
            </a:r>
            <a:endParaRPr lang="en-US" sz="8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914400" y="3781983"/>
            <a:ext cx="3810000" cy="132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r>
              <a:rPr lang="en-US" sz="8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Medium"/>
              </a:rPr>
              <a:t>KASIH</a:t>
            </a:r>
            <a:endParaRPr lang="en-US" sz="8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0592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mtClean="0">
                <a:solidFill>
                  <a:srgbClr val="0070C0"/>
                </a:solidFill>
              </a:rPr>
              <a:t>*</a:t>
            </a:r>
            <a:r>
              <a:rPr lang="en-US" b="1" i="1" err="1" smtClean="0">
                <a:solidFill>
                  <a:srgbClr val="0070C0"/>
                </a:solidFill>
              </a:rPr>
              <a:t>Kami</a:t>
            </a:r>
            <a:r>
              <a:rPr lang="en-US" b="1" i="1" smtClean="0">
                <a:solidFill>
                  <a:srgbClr val="0070C0"/>
                </a:solidFill>
              </a:rPr>
              <a:t> </a:t>
            </a:r>
            <a:r>
              <a:rPr lang="en-US" b="1" i="1" err="1" smtClean="0">
                <a:solidFill>
                  <a:srgbClr val="0070C0"/>
                </a:solidFill>
              </a:rPr>
              <a:t>memperbolehkan</a:t>
            </a:r>
            <a:r>
              <a:rPr lang="en-US" b="1" i="1" smtClean="0">
                <a:solidFill>
                  <a:srgbClr val="0070C0"/>
                </a:solidFill>
              </a:rPr>
              <a:t> </a:t>
            </a:r>
            <a:r>
              <a:rPr lang="en-US" b="1" i="1" err="1" smtClean="0">
                <a:solidFill>
                  <a:srgbClr val="0070C0"/>
                </a:solidFill>
              </a:rPr>
              <a:t>para</a:t>
            </a:r>
            <a:r>
              <a:rPr lang="en-US" b="1" i="1" smtClean="0">
                <a:solidFill>
                  <a:srgbClr val="0070C0"/>
                </a:solidFill>
              </a:rPr>
              <a:t> leader/</a:t>
            </a:r>
            <a:r>
              <a:rPr lang="en-US" b="1" i="1" err="1" smtClean="0">
                <a:solidFill>
                  <a:srgbClr val="0070C0"/>
                </a:solidFill>
              </a:rPr>
              <a:t>konsumen</a:t>
            </a:r>
            <a:r>
              <a:rPr lang="en-US" b="1" i="1" smtClean="0">
                <a:solidFill>
                  <a:srgbClr val="0070C0"/>
                </a:solidFill>
              </a:rPr>
              <a:t> </a:t>
            </a:r>
            <a:r>
              <a:rPr lang="en-US" b="1" i="1" err="1" smtClean="0">
                <a:solidFill>
                  <a:srgbClr val="0070C0"/>
                </a:solidFill>
              </a:rPr>
              <a:t>untuk</a:t>
            </a:r>
            <a:r>
              <a:rPr lang="en-US" b="1" i="1" smtClean="0">
                <a:solidFill>
                  <a:srgbClr val="0070C0"/>
                </a:solidFill>
              </a:rPr>
              <a:t> </a:t>
            </a:r>
            <a:r>
              <a:rPr lang="en-US" b="1" i="1" err="1" smtClean="0">
                <a:solidFill>
                  <a:srgbClr val="0070C0"/>
                </a:solidFill>
              </a:rPr>
              <a:t>memperbanyak</a:t>
            </a:r>
            <a:r>
              <a:rPr lang="en-US" b="1" i="1" smtClean="0">
                <a:solidFill>
                  <a:srgbClr val="0070C0"/>
                </a:solidFill>
              </a:rPr>
              <a:t> / </a:t>
            </a:r>
            <a:r>
              <a:rPr lang="en-US" b="1" i="1" err="1" smtClean="0">
                <a:solidFill>
                  <a:srgbClr val="0070C0"/>
                </a:solidFill>
              </a:rPr>
              <a:t>menyebarkan</a:t>
            </a:r>
            <a:r>
              <a:rPr lang="en-US" b="1" i="1" smtClean="0">
                <a:solidFill>
                  <a:srgbClr val="0070C0"/>
                </a:solidFill>
              </a:rPr>
              <a:t> /</a:t>
            </a:r>
          </a:p>
          <a:p>
            <a:r>
              <a:rPr lang="en-US" b="1" i="1" smtClean="0">
                <a:solidFill>
                  <a:srgbClr val="0070C0"/>
                </a:solidFill>
              </a:rPr>
              <a:t>  </a:t>
            </a:r>
            <a:r>
              <a:rPr lang="en-US" b="1" i="1" err="1" smtClean="0">
                <a:solidFill>
                  <a:srgbClr val="0070C0"/>
                </a:solidFill>
              </a:rPr>
              <a:t>mengedit</a:t>
            </a:r>
            <a:r>
              <a:rPr lang="en-US" b="1" i="1" smtClean="0">
                <a:solidFill>
                  <a:srgbClr val="0070C0"/>
                </a:solidFill>
              </a:rPr>
              <a:t> </a:t>
            </a:r>
            <a:r>
              <a:rPr lang="en-US" b="1" i="1" err="1" smtClean="0">
                <a:solidFill>
                  <a:srgbClr val="0070C0"/>
                </a:solidFill>
              </a:rPr>
              <a:t>isi</a:t>
            </a:r>
            <a:r>
              <a:rPr lang="en-US" b="1" i="1" smtClean="0">
                <a:solidFill>
                  <a:srgbClr val="0070C0"/>
                </a:solidFill>
              </a:rPr>
              <a:t> </a:t>
            </a:r>
            <a:r>
              <a:rPr lang="en-US" b="1" i="1" err="1" smtClean="0">
                <a:solidFill>
                  <a:srgbClr val="0070C0"/>
                </a:solidFill>
              </a:rPr>
              <a:t>powerpoint</a:t>
            </a:r>
            <a:r>
              <a:rPr lang="en-US" b="1" i="1" smtClean="0">
                <a:solidFill>
                  <a:srgbClr val="0070C0"/>
                </a:solidFill>
              </a:rPr>
              <a:t> </a:t>
            </a:r>
            <a:r>
              <a:rPr lang="en-US" b="1" i="1" err="1" smtClean="0">
                <a:solidFill>
                  <a:srgbClr val="0070C0"/>
                </a:solidFill>
              </a:rPr>
              <a:t>ini</a:t>
            </a:r>
            <a:r>
              <a:rPr lang="en-US" b="1" i="1" smtClean="0">
                <a:solidFill>
                  <a:srgbClr val="0070C0"/>
                </a:solidFill>
              </a:rPr>
              <a:t> </a:t>
            </a:r>
            <a:r>
              <a:rPr lang="en-US" b="1" i="1" err="1" smtClean="0">
                <a:solidFill>
                  <a:srgbClr val="0070C0"/>
                </a:solidFill>
              </a:rPr>
              <a:t>tanpa</a:t>
            </a:r>
            <a:r>
              <a:rPr lang="en-US" b="1" i="1" smtClean="0">
                <a:solidFill>
                  <a:srgbClr val="0070C0"/>
                </a:solidFill>
              </a:rPr>
              <a:t> </a:t>
            </a:r>
            <a:r>
              <a:rPr lang="en-US" b="1" i="1" err="1" smtClean="0">
                <a:solidFill>
                  <a:srgbClr val="0070C0"/>
                </a:solidFill>
              </a:rPr>
              <a:t>mengubah</a:t>
            </a:r>
            <a:r>
              <a:rPr lang="en-US" b="1" i="1" smtClean="0">
                <a:solidFill>
                  <a:srgbClr val="0070C0"/>
                </a:solidFill>
              </a:rPr>
              <a:t> </a:t>
            </a:r>
            <a:r>
              <a:rPr lang="en-US" b="1" i="1" err="1" smtClean="0">
                <a:solidFill>
                  <a:srgbClr val="0070C0"/>
                </a:solidFill>
              </a:rPr>
              <a:t>konten</a:t>
            </a:r>
            <a:r>
              <a:rPr lang="en-US" b="1" i="1" smtClean="0">
                <a:solidFill>
                  <a:srgbClr val="0070C0"/>
                </a:solidFill>
              </a:rPr>
              <a:t>.</a:t>
            </a:r>
            <a:endParaRPr lang="en-US" b="1" i="1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618" y="1139322"/>
            <a:ext cx="8552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www.LaminineSurabaya.com</a:t>
            </a:r>
            <a:endParaRPr lang="en-US" sz="5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-76200"/>
            <a:ext cx="3048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500" smtClean="0"/>
              <a:t>ALAMAT PERUSAHAAN</a:t>
            </a:r>
            <a:endParaRPr lang="en-US" sz="250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057400" y="381000"/>
            <a:ext cx="4953000" cy="5257800"/>
          </a:xfrm>
        </p:spPr>
        <p:txBody>
          <a:bodyPr>
            <a:noAutofit/>
          </a:bodyPr>
          <a:lstStyle/>
          <a:p>
            <a:pPr algn="ctr"/>
            <a:r>
              <a:rPr lang="en-US" sz="1800" b="1" err="1" smtClean="0">
                <a:latin typeface="+mj-lt"/>
              </a:rPr>
              <a:t>Lifepharm</a:t>
            </a:r>
            <a:r>
              <a:rPr lang="en-US" sz="1800" b="1" smtClean="0">
                <a:latin typeface="+mj-lt"/>
              </a:rPr>
              <a:t> Inc.</a:t>
            </a:r>
            <a:r>
              <a:rPr lang="en-US" sz="1800" smtClean="0">
                <a:latin typeface="+mj-lt"/>
              </a:rPr>
              <a:t/>
            </a:r>
            <a:br>
              <a:rPr lang="en-US" sz="1800" smtClean="0">
                <a:latin typeface="+mj-lt"/>
              </a:rPr>
            </a:br>
            <a:r>
              <a:rPr lang="en-US" sz="1800" smtClean="0">
                <a:latin typeface="+mj-lt"/>
              </a:rPr>
              <a:t>29883 Santa Margarita Parkway #500</a:t>
            </a:r>
            <a:br>
              <a:rPr lang="en-US" sz="1800" smtClean="0">
                <a:latin typeface="+mj-lt"/>
              </a:rPr>
            </a:br>
            <a:r>
              <a:rPr lang="en-US" sz="1800" smtClean="0">
                <a:latin typeface="+mj-lt"/>
              </a:rPr>
              <a:t>Rancho Santa Margarita, CA 92688</a:t>
            </a:r>
            <a:br>
              <a:rPr lang="en-US" sz="1800" smtClean="0">
                <a:latin typeface="+mj-lt"/>
              </a:rPr>
            </a:br>
            <a:r>
              <a:rPr lang="en-US" sz="1800" smtClean="0">
                <a:latin typeface="+mj-lt"/>
              </a:rPr>
              <a:t>United States of America</a:t>
            </a:r>
            <a:br>
              <a:rPr lang="en-US" sz="1800" smtClean="0">
                <a:latin typeface="+mj-lt"/>
              </a:rPr>
            </a:br>
            <a:r>
              <a:rPr lang="en-US" sz="1800" smtClean="0">
                <a:latin typeface="+mj-lt"/>
              </a:rPr>
              <a:t>No Tel: 1.949.216.9600</a:t>
            </a:r>
            <a:br>
              <a:rPr lang="en-US" sz="1800" smtClean="0">
                <a:latin typeface="+mj-lt"/>
              </a:rPr>
            </a:br>
            <a:r>
              <a:rPr lang="en-US" sz="1800" smtClean="0">
                <a:latin typeface="+mj-lt"/>
              </a:rPr>
              <a:t>No Fax: 1.949.216.9601</a:t>
            </a:r>
            <a:br>
              <a:rPr lang="en-US" sz="1800" smtClean="0">
                <a:latin typeface="+mj-lt"/>
              </a:rPr>
            </a:br>
            <a:r>
              <a:rPr lang="en-US" sz="1800" smtClean="0">
                <a:latin typeface="+mj-lt"/>
              </a:rPr>
              <a:t>Web: www.lifepharmglobal.com</a:t>
            </a:r>
            <a:br>
              <a:rPr lang="en-US" sz="1800" smtClean="0">
                <a:latin typeface="+mj-lt"/>
              </a:rPr>
            </a:br>
            <a:r>
              <a:rPr lang="en-US" sz="1800" smtClean="0">
                <a:latin typeface="+mj-lt"/>
              </a:rPr>
              <a:t>Email: distributorsupport@lpglobalnetwork.com</a:t>
            </a:r>
            <a:br>
              <a:rPr lang="en-US" sz="1800" smtClean="0">
                <a:latin typeface="+mj-lt"/>
              </a:rPr>
            </a:br>
            <a:r>
              <a:rPr lang="en-US" sz="1800" smtClean="0">
                <a:latin typeface="+mj-lt"/>
              </a:rPr>
              <a:t/>
            </a:r>
            <a:br>
              <a:rPr lang="en-US" sz="1800" smtClean="0">
                <a:latin typeface="+mj-lt"/>
              </a:rPr>
            </a:br>
            <a:r>
              <a:rPr lang="en-US" sz="1800" b="1" err="1" smtClean="0">
                <a:latin typeface="+mj-lt"/>
              </a:rPr>
              <a:t>Lifepharm</a:t>
            </a:r>
            <a:r>
              <a:rPr lang="en-US" sz="1800" b="1" smtClean="0">
                <a:latin typeface="+mj-lt"/>
              </a:rPr>
              <a:t> Enterprises </a:t>
            </a:r>
            <a:r>
              <a:rPr lang="en-US" sz="1800" b="1" err="1" smtClean="0">
                <a:latin typeface="+mj-lt"/>
              </a:rPr>
              <a:t>Sdn</a:t>
            </a:r>
            <a:r>
              <a:rPr lang="en-US" sz="1800" b="1" smtClean="0">
                <a:latin typeface="+mj-lt"/>
              </a:rPr>
              <a:t> </a:t>
            </a:r>
            <a:r>
              <a:rPr lang="en-US" sz="1800" b="1" err="1" smtClean="0">
                <a:latin typeface="+mj-lt"/>
              </a:rPr>
              <a:t>Bhd</a:t>
            </a:r>
            <a:r>
              <a:rPr lang="en-US" sz="1800" smtClean="0">
                <a:latin typeface="+mj-lt"/>
              </a:rPr>
              <a:t/>
            </a:r>
            <a:br>
              <a:rPr lang="en-US" sz="1800" smtClean="0">
                <a:latin typeface="+mj-lt"/>
              </a:rPr>
            </a:br>
            <a:r>
              <a:rPr lang="fi-FI" sz="1800" smtClean="0"/>
              <a:t> 2752B Jalan Cangkat Permata,</a:t>
            </a:r>
            <a:br>
              <a:rPr lang="fi-FI" sz="1800" smtClean="0"/>
            </a:br>
            <a:r>
              <a:rPr lang="fi-FI" sz="1800" smtClean="0"/>
              <a:t>Taman Maluri</a:t>
            </a:r>
            <a:br>
              <a:rPr lang="fi-FI" sz="1800" smtClean="0"/>
            </a:br>
            <a:r>
              <a:rPr lang="fi-FI" sz="1800" smtClean="0"/>
              <a:t>53100 Kuala Lumpur</a:t>
            </a:r>
            <a:br>
              <a:rPr lang="fi-FI" sz="1800" smtClean="0"/>
            </a:br>
            <a:r>
              <a:rPr lang="fi-FI" sz="1800" smtClean="0"/>
              <a:t>Malaysia</a:t>
            </a:r>
            <a:br>
              <a:rPr lang="fi-FI" sz="1800" smtClean="0"/>
            </a:br>
            <a:r>
              <a:rPr lang="fi-FI" sz="1800" smtClean="0"/>
              <a:t>Email: csmalaysia@lifepharmglobal.com </a:t>
            </a:r>
            <a:r>
              <a:rPr lang="en-US" sz="1800" smtClean="0">
                <a:latin typeface="+mj-lt"/>
              </a:rPr>
              <a:t/>
            </a:r>
            <a:br>
              <a:rPr lang="en-US" sz="1800" smtClean="0">
                <a:latin typeface="+mj-lt"/>
              </a:rPr>
            </a:br>
            <a:r>
              <a:rPr lang="en-US" sz="1800" smtClean="0">
                <a:latin typeface="+mj-lt"/>
              </a:rPr>
              <a:t/>
            </a:r>
            <a:br>
              <a:rPr lang="en-US" sz="1800" smtClean="0">
                <a:latin typeface="+mj-lt"/>
              </a:rPr>
            </a:br>
            <a:r>
              <a:rPr lang="en-US" sz="1800" b="1" smtClean="0">
                <a:latin typeface="+mj-lt"/>
              </a:rPr>
              <a:t>PT. </a:t>
            </a:r>
            <a:r>
              <a:rPr lang="en-US" sz="1800" b="1" err="1" smtClean="0">
                <a:latin typeface="+mj-lt"/>
              </a:rPr>
              <a:t>Lp</a:t>
            </a:r>
            <a:r>
              <a:rPr lang="en-US" sz="1800" b="1" smtClean="0">
                <a:latin typeface="+mj-lt"/>
              </a:rPr>
              <a:t> Global Network Indonesia</a:t>
            </a:r>
            <a:r>
              <a:rPr lang="en-US" sz="1800" smtClean="0">
                <a:latin typeface="+mj-lt"/>
              </a:rPr>
              <a:t/>
            </a:r>
            <a:br>
              <a:rPr lang="en-US" sz="1800" smtClean="0">
                <a:latin typeface="+mj-lt"/>
              </a:rPr>
            </a:br>
            <a:r>
              <a:rPr lang="en-US" sz="1800" err="1" smtClean="0">
                <a:latin typeface="+mj-lt"/>
              </a:rPr>
              <a:t>Gedung</a:t>
            </a:r>
            <a:r>
              <a:rPr lang="en-US" sz="1800" smtClean="0">
                <a:latin typeface="+mj-lt"/>
              </a:rPr>
              <a:t> </a:t>
            </a:r>
            <a:r>
              <a:rPr lang="en-US" sz="1800" err="1" smtClean="0">
                <a:latin typeface="+mj-lt"/>
              </a:rPr>
              <a:t>Panin</a:t>
            </a:r>
            <a:r>
              <a:rPr lang="en-US" sz="1800" smtClean="0">
                <a:latin typeface="+mj-lt"/>
              </a:rPr>
              <a:t> Life Center</a:t>
            </a:r>
            <a:br>
              <a:rPr lang="en-US" sz="1800" smtClean="0">
                <a:latin typeface="+mj-lt"/>
              </a:rPr>
            </a:br>
            <a:r>
              <a:rPr lang="en-US" sz="1800" err="1" smtClean="0">
                <a:latin typeface="+mj-lt"/>
              </a:rPr>
              <a:t>Lantai</a:t>
            </a:r>
            <a:r>
              <a:rPr lang="en-US" sz="1800" smtClean="0">
                <a:latin typeface="+mj-lt"/>
              </a:rPr>
              <a:t> 1 </a:t>
            </a:r>
            <a:r>
              <a:rPr lang="en-US" sz="1800" err="1" smtClean="0">
                <a:latin typeface="+mj-lt"/>
              </a:rPr>
              <a:t>Ruang</a:t>
            </a:r>
            <a:r>
              <a:rPr lang="en-US" sz="1800" smtClean="0">
                <a:latin typeface="+mj-lt"/>
              </a:rPr>
              <a:t> 106</a:t>
            </a:r>
            <a:br>
              <a:rPr lang="en-US" sz="1800" smtClean="0">
                <a:latin typeface="+mj-lt"/>
              </a:rPr>
            </a:br>
            <a:r>
              <a:rPr lang="en-US" sz="1800" err="1" smtClean="0">
                <a:latin typeface="+mj-lt"/>
              </a:rPr>
              <a:t>Jalan</a:t>
            </a:r>
            <a:r>
              <a:rPr lang="en-US" sz="1800" smtClean="0">
                <a:latin typeface="+mj-lt"/>
              </a:rPr>
              <a:t> </a:t>
            </a:r>
            <a:r>
              <a:rPr lang="en-US" sz="1800" err="1" smtClean="0">
                <a:latin typeface="+mj-lt"/>
              </a:rPr>
              <a:t>Letjen</a:t>
            </a:r>
            <a:r>
              <a:rPr lang="en-US" sz="1800" smtClean="0">
                <a:latin typeface="+mj-lt"/>
              </a:rPr>
              <a:t> S </a:t>
            </a:r>
            <a:r>
              <a:rPr lang="en-US" sz="1800" err="1" smtClean="0">
                <a:latin typeface="+mj-lt"/>
              </a:rPr>
              <a:t>Parman</a:t>
            </a:r>
            <a:r>
              <a:rPr lang="en-US" sz="1800" smtClean="0">
                <a:latin typeface="+mj-lt"/>
              </a:rPr>
              <a:t> </a:t>
            </a:r>
            <a:r>
              <a:rPr lang="en-US" sz="1800" err="1" smtClean="0">
                <a:latin typeface="+mj-lt"/>
              </a:rPr>
              <a:t>Kav</a:t>
            </a:r>
            <a:r>
              <a:rPr lang="en-US" sz="1800" smtClean="0">
                <a:latin typeface="+mj-lt"/>
              </a:rPr>
              <a:t> 91</a:t>
            </a:r>
            <a:br>
              <a:rPr lang="en-US" sz="1800" smtClean="0">
                <a:latin typeface="+mj-lt"/>
              </a:rPr>
            </a:br>
            <a:r>
              <a:rPr lang="en-US" sz="1800" smtClean="0">
                <a:latin typeface="+mj-lt"/>
              </a:rPr>
              <a:t>Jakarta 11420, Indonesia</a:t>
            </a:r>
            <a:br>
              <a:rPr lang="en-US" sz="1800" smtClean="0">
                <a:latin typeface="+mj-lt"/>
              </a:rPr>
            </a:br>
            <a:r>
              <a:rPr lang="en-US" sz="1800" smtClean="0">
                <a:latin typeface="+mj-lt"/>
              </a:rPr>
              <a:t>No </a:t>
            </a:r>
            <a:r>
              <a:rPr lang="en-US" sz="1800" err="1" smtClean="0">
                <a:latin typeface="+mj-lt"/>
              </a:rPr>
              <a:t>Telp</a:t>
            </a:r>
            <a:r>
              <a:rPr lang="en-US" sz="1800" smtClean="0">
                <a:latin typeface="+mj-lt"/>
              </a:rPr>
              <a:t> : 021.5695.6115</a:t>
            </a:r>
            <a:br>
              <a:rPr lang="en-US" sz="1800" smtClean="0">
                <a:latin typeface="+mj-lt"/>
              </a:rPr>
            </a:br>
            <a:r>
              <a:rPr lang="en-US" sz="1800" smtClean="0">
                <a:latin typeface="+mj-lt"/>
              </a:rPr>
              <a:t>No Fax : 021.5695.6117</a:t>
            </a:r>
            <a:br>
              <a:rPr lang="en-US" sz="1800" smtClean="0">
                <a:latin typeface="+mj-lt"/>
              </a:rPr>
            </a:br>
            <a:endParaRPr lang="en-US" sz="1800">
              <a:latin typeface="+mj-lt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505200"/>
            <a:ext cx="1447800" cy="811752"/>
          </a:xfrm>
        </p:spPr>
        <p:txBody>
          <a:bodyPr/>
          <a:lstStyle/>
          <a:p>
            <a:pPr algn="ctr"/>
            <a:r>
              <a:rPr lang="en-US" sz="1800" smtClean="0">
                <a:latin typeface="+mj-lt"/>
              </a:rPr>
              <a:t>U.S.A</a:t>
            </a:r>
            <a:endParaRPr lang="en-US" sz="1800">
              <a:latin typeface="+mj-lt"/>
            </a:endParaRPr>
          </a:p>
        </p:txBody>
      </p:sp>
      <p:pic>
        <p:nvPicPr>
          <p:cNvPr id="7" name="Content Placeholder 6" descr="Img1.pn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85800" y="2667000"/>
            <a:ext cx="1409235" cy="1359498"/>
          </a:xfrm>
        </p:spPr>
      </p:pic>
      <p:pic>
        <p:nvPicPr>
          <p:cNvPr id="8" name="Content Placeholder 6" descr="Img1.pn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724365" y="4724400"/>
            <a:ext cx="1409235" cy="1359497"/>
          </a:xfrm>
        </p:spPr>
      </p:pic>
      <p:pic>
        <p:nvPicPr>
          <p:cNvPr id="9" name="Content Placeholder 6" descr="Img1.png"/>
          <p:cNvPicPr>
            <a:picLocks noGrp="1" noChangeAspect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>
            <a:off x="2286000" y="2667000"/>
            <a:ext cx="1409235" cy="1359497"/>
          </a:xfrm>
        </p:spPr>
      </p:pic>
      <p:pic>
        <p:nvPicPr>
          <p:cNvPr id="10" name="Content Placeholder 6" descr="Img1.png"/>
          <p:cNvPicPr>
            <a:picLocks noGrp="1" noChangeAspect="1"/>
          </p:cNvPicPr>
          <p:nvPr>
            <p:ph sz="quarter" idx="2"/>
          </p:nvPr>
        </p:nvPicPr>
        <p:blipFill>
          <a:blip r:embed="rId6"/>
          <a:stretch>
            <a:fillRect/>
          </a:stretch>
        </p:blipFill>
        <p:spPr>
          <a:xfrm>
            <a:off x="2324565" y="4724400"/>
            <a:ext cx="1409235" cy="1359497"/>
          </a:xfrm>
        </p:spPr>
      </p:pic>
      <p:pic>
        <p:nvPicPr>
          <p:cNvPr id="11" name="Content Placeholder 6" descr="Img1.png"/>
          <p:cNvPicPr>
            <a:picLocks noGrp="1" noChangeAspect="1"/>
          </p:cNvPicPr>
          <p:nvPr>
            <p:ph sz="quarter" idx="2"/>
          </p:nvPr>
        </p:nvPicPr>
        <p:blipFill>
          <a:blip r:embed="rId7"/>
          <a:stretch>
            <a:fillRect/>
          </a:stretch>
        </p:blipFill>
        <p:spPr>
          <a:xfrm>
            <a:off x="3924765" y="4724400"/>
            <a:ext cx="1409235" cy="1359497"/>
          </a:xfrm>
        </p:spPr>
      </p:pic>
      <p:pic>
        <p:nvPicPr>
          <p:cNvPr id="12" name="Content Placeholder 6" descr="Img1.png"/>
          <p:cNvPicPr>
            <a:picLocks noGrp="1" noChangeAspect="1"/>
          </p:cNvPicPr>
          <p:nvPr>
            <p:ph sz="quarter" idx="2"/>
          </p:nvPr>
        </p:nvPicPr>
        <p:blipFill>
          <a:blip r:embed="rId8"/>
          <a:stretch>
            <a:fillRect/>
          </a:stretch>
        </p:blipFill>
        <p:spPr>
          <a:xfrm>
            <a:off x="5524965" y="4736503"/>
            <a:ext cx="1409235" cy="1359497"/>
          </a:xfrm>
        </p:spPr>
      </p:pic>
      <p:pic>
        <p:nvPicPr>
          <p:cNvPr id="13" name="Content Placeholder 6" descr="Img1.png"/>
          <p:cNvPicPr>
            <a:picLocks noGrp="1" noChangeAspect="1"/>
          </p:cNvPicPr>
          <p:nvPr>
            <p:ph sz="quarter" idx="2"/>
          </p:nvPr>
        </p:nvPicPr>
        <p:blipFill>
          <a:blip r:embed="rId9"/>
          <a:stretch>
            <a:fillRect/>
          </a:stretch>
        </p:blipFill>
        <p:spPr>
          <a:xfrm>
            <a:off x="7125165" y="4724400"/>
            <a:ext cx="1409235" cy="1359497"/>
          </a:xfrm>
        </p:spPr>
      </p:pic>
      <p:pic>
        <p:nvPicPr>
          <p:cNvPr id="14" name="Content Placeholder 6" descr="Img1.png"/>
          <p:cNvPicPr>
            <a:picLocks noGrp="1" noChangeAspect="1"/>
          </p:cNvPicPr>
          <p:nvPr>
            <p:ph sz="quarter" idx="2"/>
          </p:nvPr>
        </p:nvPicPr>
        <p:blipFill>
          <a:blip r:embed="rId10"/>
          <a:stretch>
            <a:fillRect/>
          </a:stretch>
        </p:blipFill>
        <p:spPr>
          <a:xfrm>
            <a:off x="3886200" y="2667000"/>
            <a:ext cx="1409235" cy="1359497"/>
          </a:xfrm>
        </p:spPr>
      </p:pic>
      <p:pic>
        <p:nvPicPr>
          <p:cNvPr id="15" name="Content Placeholder 6" descr="Img1.png"/>
          <p:cNvPicPr>
            <a:picLocks noGrp="1" noChangeAspect="1"/>
          </p:cNvPicPr>
          <p:nvPr>
            <p:ph sz="quarter" idx="2"/>
          </p:nvPr>
        </p:nvPicPr>
        <p:blipFill>
          <a:blip r:embed="rId11"/>
          <a:stretch>
            <a:fillRect/>
          </a:stretch>
        </p:blipFill>
        <p:spPr>
          <a:xfrm>
            <a:off x="5486400" y="2667000"/>
            <a:ext cx="1409235" cy="1359497"/>
          </a:xfrm>
        </p:spPr>
      </p:pic>
      <p:pic>
        <p:nvPicPr>
          <p:cNvPr id="16" name="Content Placeholder 6" descr="Img1.png"/>
          <p:cNvPicPr>
            <a:picLocks noGrp="1" noChangeAspect="1"/>
          </p:cNvPicPr>
          <p:nvPr>
            <p:ph sz="quarter" idx="2"/>
          </p:nvPr>
        </p:nvPicPr>
        <p:blipFill>
          <a:blip r:embed="rId12"/>
          <a:stretch>
            <a:fillRect/>
          </a:stretch>
        </p:blipFill>
        <p:spPr>
          <a:xfrm>
            <a:off x="7086600" y="2667000"/>
            <a:ext cx="1409235" cy="1359497"/>
          </a:xfrm>
        </p:spPr>
      </p:pic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505200"/>
            <a:ext cx="1447800" cy="811752"/>
          </a:xfrm>
        </p:spPr>
        <p:txBody>
          <a:bodyPr/>
          <a:lstStyle/>
          <a:p>
            <a:pPr algn="ctr"/>
            <a:r>
              <a:rPr lang="en-US" sz="1800" err="1" smtClean="0">
                <a:latin typeface="+mj-lt"/>
              </a:rPr>
              <a:t>Kanada</a:t>
            </a:r>
            <a:endParaRPr lang="en-US" sz="1800">
              <a:latin typeface="+mj-lt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65248"/>
            <a:ext cx="1447800" cy="811752"/>
          </a:xfrm>
        </p:spPr>
        <p:txBody>
          <a:bodyPr/>
          <a:lstStyle/>
          <a:p>
            <a:pPr algn="ctr"/>
            <a:r>
              <a:rPr lang="en-US" sz="1800" smtClean="0">
                <a:latin typeface="+mj-lt"/>
              </a:rPr>
              <a:t>Indonesia</a:t>
            </a:r>
            <a:endParaRPr lang="en-US" sz="1800">
              <a:latin typeface="+mj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410200" y="3505200"/>
            <a:ext cx="1676400" cy="811752"/>
          </a:xfrm>
        </p:spPr>
        <p:txBody>
          <a:bodyPr/>
          <a:lstStyle/>
          <a:p>
            <a:pPr algn="ctr"/>
            <a:r>
              <a:rPr lang="en-US" sz="1800" err="1" smtClean="0">
                <a:latin typeface="+mj-lt"/>
              </a:rPr>
              <a:t>Inggris</a:t>
            </a:r>
            <a:endParaRPr lang="en-US" sz="1800">
              <a:latin typeface="+mj-lt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638800"/>
            <a:ext cx="1447800" cy="811752"/>
          </a:xfrm>
        </p:spPr>
        <p:txBody>
          <a:bodyPr/>
          <a:lstStyle/>
          <a:p>
            <a:pPr algn="ctr"/>
            <a:r>
              <a:rPr lang="en-US" sz="1800" smtClean="0">
                <a:latin typeface="+mj-lt"/>
              </a:rPr>
              <a:t>Malaysia</a:t>
            </a:r>
            <a:endParaRPr lang="en-US" sz="1800">
              <a:latin typeface="+mj-lt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685800" y="5665248"/>
            <a:ext cx="1447800" cy="811752"/>
          </a:xfrm>
        </p:spPr>
        <p:txBody>
          <a:bodyPr/>
          <a:lstStyle/>
          <a:p>
            <a:pPr algn="ctr"/>
            <a:r>
              <a:rPr lang="en-US" sz="1800" smtClean="0">
                <a:latin typeface="+mj-lt"/>
              </a:rPr>
              <a:t>India</a:t>
            </a:r>
            <a:endParaRPr lang="en-US" sz="1800">
              <a:latin typeface="+mj-lt"/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7086600" y="5638800"/>
            <a:ext cx="1447800" cy="811752"/>
          </a:xfrm>
        </p:spPr>
        <p:txBody>
          <a:bodyPr/>
          <a:lstStyle/>
          <a:p>
            <a:pPr algn="ctr"/>
            <a:r>
              <a:rPr lang="en-US" sz="1800" err="1" smtClean="0">
                <a:latin typeface="+mj-lt"/>
              </a:rPr>
              <a:t>Singapura</a:t>
            </a:r>
            <a:endParaRPr lang="en-US" sz="1800">
              <a:latin typeface="+mj-lt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3505200"/>
            <a:ext cx="1447800" cy="811752"/>
          </a:xfrm>
        </p:spPr>
        <p:txBody>
          <a:bodyPr/>
          <a:lstStyle/>
          <a:p>
            <a:pPr algn="ctr"/>
            <a:r>
              <a:rPr lang="en-US" sz="1800" smtClean="0">
                <a:latin typeface="+mj-lt"/>
              </a:rPr>
              <a:t>Mexico</a:t>
            </a:r>
            <a:endParaRPr lang="en-US" sz="1800">
              <a:latin typeface="+mj-lt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5486400" y="5665248"/>
            <a:ext cx="1447800" cy="811752"/>
          </a:xfrm>
        </p:spPr>
        <p:txBody>
          <a:bodyPr/>
          <a:lstStyle/>
          <a:p>
            <a:pPr algn="ctr"/>
            <a:r>
              <a:rPr lang="en-US" sz="1800" smtClean="0">
                <a:latin typeface="+mj-lt"/>
              </a:rPr>
              <a:t>Thailand</a:t>
            </a:r>
            <a:endParaRPr lang="en-US" sz="1800">
              <a:latin typeface="+mj-lt"/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7086600" y="3505200"/>
            <a:ext cx="1447800" cy="811752"/>
          </a:xfrm>
        </p:spPr>
        <p:txBody>
          <a:bodyPr/>
          <a:lstStyle/>
          <a:p>
            <a:pPr algn="ctr"/>
            <a:r>
              <a:rPr lang="en-US" sz="1800" smtClean="0">
                <a:latin typeface="+mj-lt"/>
              </a:rPr>
              <a:t>Filipina</a:t>
            </a:r>
            <a:endParaRPr lang="en-US" sz="1800">
              <a:latin typeface="+mj-lt"/>
            </a:endParaRPr>
          </a:p>
        </p:txBody>
      </p:sp>
      <p:sp>
        <p:nvSpPr>
          <p:cNvPr id="26" name="Title 7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500" b="1" smtClean="0"/>
              <a:t> </a:t>
            </a:r>
            <a:r>
              <a:rPr lang="en-US" sz="2500" b="1" err="1" smtClean="0"/>
              <a:t>Peluncuran</a:t>
            </a:r>
            <a:r>
              <a:rPr lang="en-US" sz="2500" b="1" smtClean="0"/>
              <a:t> </a:t>
            </a:r>
            <a:r>
              <a:rPr lang="en-US" sz="2500" b="1" err="1" smtClean="0"/>
              <a:t>Lifepharm</a:t>
            </a:r>
            <a:r>
              <a:rPr lang="en-US" sz="2500" b="1" smtClean="0"/>
              <a:t> Global Network </a:t>
            </a:r>
            <a:br>
              <a:rPr lang="en-US" sz="2500" b="1" smtClean="0"/>
            </a:br>
            <a:r>
              <a:rPr lang="en-US" sz="2500" b="1" err="1" smtClean="0"/>
              <a:t>Serentak</a:t>
            </a:r>
            <a:r>
              <a:rPr lang="en-US" sz="2500" b="1" smtClean="0"/>
              <a:t> </a:t>
            </a:r>
            <a:r>
              <a:rPr lang="en-US" sz="2500" b="1" err="1" smtClean="0"/>
              <a:t>di</a:t>
            </a:r>
            <a:r>
              <a:rPr lang="en-US" sz="2500" b="1" smtClean="0"/>
              <a:t> 10 Negara  </a:t>
            </a:r>
            <a:endParaRPr lang="en-US" sz="2500" b="1"/>
          </a:p>
        </p:txBody>
      </p:sp>
      <p:pic>
        <p:nvPicPr>
          <p:cNvPr id="27" name="Content Placeholder 4" descr="box[1]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29000" y="304800"/>
            <a:ext cx="2057400" cy="1460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47800"/>
            <a:ext cx="3886200" cy="914400"/>
          </a:xfrm>
        </p:spPr>
        <p:txBody>
          <a:bodyPr>
            <a:noAutofit/>
          </a:bodyPr>
          <a:lstStyle/>
          <a:p>
            <a:pPr algn="ctr"/>
            <a:r>
              <a:rPr lang="en-US" sz="3200" b="0" err="1" smtClean="0">
                <a:latin typeface="+mj-lt"/>
              </a:rPr>
              <a:t>Beberapa</a:t>
            </a:r>
            <a:r>
              <a:rPr lang="en-US" sz="3200" b="0" smtClean="0">
                <a:latin typeface="+mj-lt"/>
              </a:rPr>
              <a:t> </a:t>
            </a:r>
            <a:r>
              <a:rPr lang="en-US" sz="3200" b="0" err="1" smtClean="0">
                <a:latin typeface="+mj-lt"/>
              </a:rPr>
              <a:t>Gerai</a:t>
            </a:r>
            <a:r>
              <a:rPr lang="en-US" sz="3200" b="0" smtClean="0">
                <a:latin typeface="+mj-lt"/>
              </a:rPr>
              <a:t> </a:t>
            </a:r>
            <a:r>
              <a:rPr lang="en-US" sz="3200" b="0" err="1" smtClean="0">
                <a:latin typeface="+mj-lt"/>
              </a:rPr>
              <a:t>LifePharm</a:t>
            </a:r>
            <a:r>
              <a:rPr lang="en-US" sz="3200" b="0" smtClean="0">
                <a:latin typeface="+mj-lt"/>
              </a:rPr>
              <a:t> </a:t>
            </a:r>
            <a:r>
              <a:rPr lang="en-US" sz="3200" b="0" err="1" smtClean="0">
                <a:latin typeface="+mj-lt"/>
              </a:rPr>
              <a:t>di</a:t>
            </a:r>
            <a:r>
              <a:rPr lang="en-US" sz="3200" b="0" smtClean="0">
                <a:latin typeface="+mj-lt"/>
              </a:rPr>
              <a:t> </a:t>
            </a:r>
          </a:p>
          <a:p>
            <a:pPr algn="ctr"/>
            <a:r>
              <a:rPr lang="en-US" sz="3200" b="0" err="1" smtClean="0">
                <a:latin typeface="+mj-lt"/>
              </a:rPr>
              <a:t>Pasar</a:t>
            </a:r>
            <a:r>
              <a:rPr lang="en-US" sz="3200" b="0" smtClean="0">
                <a:latin typeface="+mj-lt"/>
              </a:rPr>
              <a:t> </a:t>
            </a:r>
            <a:r>
              <a:rPr lang="en-US" sz="3200" b="0" err="1" smtClean="0">
                <a:latin typeface="+mj-lt"/>
              </a:rPr>
              <a:t>Konvensional</a:t>
            </a:r>
            <a:endParaRPr lang="en-US" sz="3200" b="0" smtClean="0">
              <a:latin typeface="+mj-lt"/>
            </a:endParaRPr>
          </a:p>
        </p:txBody>
      </p:sp>
      <p:pic>
        <p:nvPicPr>
          <p:cNvPr id="13" name="Content Placeholder 6" descr="OH1[1]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00400"/>
            <a:ext cx="4724400" cy="3167460"/>
          </a:xfrm>
          <a:prstGeom prst="rect">
            <a:avLst/>
          </a:prstGeom>
        </p:spPr>
      </p:pic>
      <p:pic>
        <p:nvPicPr>
          <p:cNvPr id="7" name="Content Placeholder 6" descr="OH1[1].bmp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4343400" y="381000"/>
            <a:ext cx="4648200" cy="304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3"/>
          </p:nvPr>
        </p:nvSpPr>
        <p:spPr>
          <a:xfrm>
            <a:off x="0" y="0"/>
            <a:ext cx="6400800" cy="1524001"/>
          </a:xfrm>
        </p:spPr>
        <p:txBody>
          <a:bodyPr>
            <a:normAutofit/>
          </a:bodyPr>
          <a:lstStyle/>
          <a:p>
            <a:pPr algn="ctr"/>
            <a:r>
              <a:rPr lang="en-US" sz="2000" smtClean="0">
                <a:latin typeface="+mj-lt"/>
              </a:rPr>
              <a:t>SELEBRITIS YANG POPULER DI ASIA INI PERNAH MENJADI AMBASADOR PRODUK LEFEPHARM DI PASAR ASIA  </a:t>
            </a:r>
          </a:p>
          <a:p>
            <a:pPr algn="ctr"/>
            <a:endParaRPr lang="en-US" sz="2000">
              <a:latin typeface="+mj-lt"/>
            </a:endParaRPr>
          </a:p>
        </p:txBody>
      </p:sp>
      <p:pic>
        <p:nvPicPr>
          <p:cNvPr id="8" name="Content Placeholder 7" descr="nadyahutagalung_smile[1]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267200" y="1447800"/>
            <a:ext cx="2286000" cy="2286000"/>
          </a:xfrm>
        </p:spPr>
      </p:pic>
      <p:pic>
        <p:nvPicPr>
          <p:cNvPr id="9" name="Content Placeholder 4" descr="OH1[1]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267200"/>
            <a:ext cx="1954924" cy="2362200"/>
          </a:xfrm>
          <a:prstGeom prst="rect">
            <a:avLst/>
          </a:prstGeom>
        </p:spPr>
      </p:pic>
      <p:pic>
        <p:nvPicPr>
          <p:cNvPr id="10" name="Content Placeholder 4" descr="OH1[1]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267200"/>
            <a:ext cx="2038350" cy="2374777"/>
          </a:xfrm>
          <a:prstGeom prst="rect">
            <a:avLst/>
          </a:prstGeom>
        </p:spPr>
      </p:pic>
      <p:pic>
        <p:nvPicPr>
          <p:cNvPr id="11" name="Content Placeholder 4" descr="OH1[1]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381000"/>
            <a:ext cx="2075793" cy="261730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1905000"/>
            <a:ext cx="2814638" cy="403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&quot;/&gt;&lt;property id=&quot;20307&quot; value=&quot;334&quot;/&gt;&lt;/object&gt;&lt;object type=&quot;3&quot; unique_id=&quot;10006&quot;&gt;&lt;property id=&quot;20148&quot; value=&quot;5&quot;/&gt;&lt;property id=&quot;20300&quot; value=&quot;Slide 3&quot;/&gt;&lt;property id=&quot;20307&quot; value=&quot;335&quot;/&gt;&lt;/object&gt;&lt;object type=&quot;3&quot; unique_id=&quot;10007&quot;&gt;&lt;property id=&quot;20148&quot; value=&quot;5&quot;/&gt;&lt;property id=&quot;20300&quot; value=&quot;Slide 4&quot;/&gt;&lt;property id=&quot;20307&quot; value=&quot;336&quot;/&gt;&lt;/object&gt;&lt;object type=&quot;3&quot; unique_id=&quot;10008&quot;&gt;&lt;property id=&quot;20148&quot; value=&quot;5&quot;/&gt;&lt;property id=&quot;20300&quot; value=&quot;Slide 5&quot;/&gt;&lt;property id=&quot;20307&quot; value=&quot;340&quot;/&gt;&lt;/object&gt;&lt;object type=&quot;3&quot; unique_id=&quot;10009&quot;&gt;&lt;property id=&quot;20148&quot; value=&quot;5&quot;/&gt;&lt;property id=&quot;20300&quot; value=&quot;Slide 6 - &amp;quot;ALAMAT PERUSAHAAN&amp;quot;&quot;/&gt;&lt;property id=&quot;20307&quot; value=&quot;337&quot;/&gt;&lt;/object&gt;&lt;object type=&quot;3&quot; unique_id=&quot;10010&quot;&gt;&lt;property id=&quot;20148&quot; value=&quot;5&quot;/&gt;&lt;property id=&quot;20300&quot; value=&quot;Slide 7 - &amp;quot; Peluncuran Lifepharm Global Network &amp;#x0D;&amp;#x0A;Serentak di 10 Negara  &amp;quot;&quot;/&gt;&lt;property id=&quot;20307&quot; value=&quot;338&quot;/&gt;&lt;/object&gt;&lt;object type=&quot;3&quot; unique_id=&quot;10011&quot;&gt;&lt;property id=&quot;20148&quot; value=&quot;5&quot;/&gt;&lt;property id=&quot;20300&quot; value=&quot;Slide 8&quot;/&gt;&lt;property id=&quot;20307&quot; value=&quot;339&quot;/&gt;&lt;/object&gt;&lt;object type=&quot;3&quot; unique_id=&quot;10012&quot;&gt;&lt;property id=&quot;20148&quot; value=&quot;5&quot;/&gt;&lt;property id=&quot;20300&quot; value=&quot;Slide 9&quot;/&gt;&lt;property id=&quot;20307&quot; value=&quot;346&quot;/&gt;&lt;/object&gt;&lt;object type=&quot;3&quot; unique_id=&quot;10022&quot;&gt;&lt;property id=&quot;20148&quot; value=&quot;5&quot;/&gt;&lt;property id=&quot;20300&quot; value=&quot;Slide 10&quot;/&gt;&lt;property id=&quot;20307&quot; value=&quot;260&quot;/&gt;&lt;/object&gt;&lt;object type=&quot;3&quot; unique_id=&quot;10023&quot;&gt;&lt;property id=&quot;20148&quot; value=&quot;5&quot;/&gt;&lt;property id=&quot;20300&quot; value=&quot;Slide 11&quot;/&gt;&lt;property id=&quot;20307&quot; value=&quot;261&quot;/&gt;&lt;/object&gt;&lt;object type=&quot;3&quot; unique_id=&quot;10024&quot;&gt;&lt;property id=&quot;20148&quot; value=&quot;5&quot;/&gt;&lt;property id=&quot;20300&quot; value=&quot;Slide 12&quot;/&gt;&lt;property id=&quot;20307&quot; value=&quot;262&quot;/&gt;&lt;/object&gt;&lt;object type=&quot;3&quot; unique_id=&quot;10025&quot;&gt;&lt;property id=&quot;20148&quot; value=&quot;5&quot;/&gt;&lt;property id=&quot;20300&quot; value=&quot;Slide 13 - &amp;quot;             Penemuan &amp;quot;&quot;/&gt;&lt;property id=&quot;20307&quot; value=&quot;263&quot;/&gt;&lt;/object&gt;&lt;object type=&quot;3&quot; unique_id=&quot;10026&quot;&gt;&lt;property id=&quot;20148&quot; value=&quot;5&quot;/&gt;&lt;property id=&quot;20300&quot; value=&quot;Slide 14 - &amp;quot;             Arti Nama &amp;quot;&quot;/&gt;&lt;property id=&quot;20307&quot; value=&quot;307&quot;/&gt;&lt;/object&gt;&lt;object type=&quot;3&quot; unique_id=&quot;10028&quot;&gt;&lt;property id=&quot;20148&quot; value=&quot;5&quot;/&gt;&lt;property id=&quot;20300&quot; value=&quot;Slide 19&quot;/&gt;&lt;property id=&quot;20307&quot; value=&quot;265&quot;/&gt;&lt;/object&gt;&lt;object type=&quot;3&quot; unique_id=&quot;10029&quot;&gt;&lt;property id=&quot;20148&quot; value=&quot;5&quot;/&gt;&lt;property id=&quot;20300&quot; value=&quot;Slide 21&quot;/&gt;&lt;property id=&quot;20307&quot; value=&quot;266&quot;/&gt;&lt;/object&gt;&lt;object type=&quot;3&quot; unique_id=&quot;10030&quot;&gt;&lt;property id=&quot;20148&quot; value=&quot;5&quot;/&gt;&lt;property id=&quot;20300&quot; value=&quot;Slide 22 - &amp;quot;Penyebaran Asam Amino sempurna&amp;quot;&quot;/&gt;&lt;property id=&quot;20307&quot; value=&quot;267&quot;/&gt;&lt;/object&gt;&lt;object type=&quot;3&quot; unique_id=&quot;10031&quot;&gt;&lt;property id=&quot;20148&quot; value=&quot;5&quot;/&gt;&lt;property id=&quot;20300&quot; value=&quot;Slide 23&quot;/&gt;&lt;property id=&quot;20307&quot; value=&quot;268&quot;/&gt;&lt;/object&gt;&lt;object type=&quot;3&quot; unique_id=&quot;10032&quot;&gt;&lt;property id=&quot;20148&quot; value=&quot;5&quot;/&gt;&lt;property id=&quot;20300&quot; value=&quot;Slide 24&quot;/&gt;&lt;property id=&quot;20307&quot; value=&quot;270&quot;/&gt;&lt;/object&gt;&lt;object type=&quot;3&quot; unique_id=&quot;10033&quot;&gt;&lt;property id=&quot;20148&quot; value=&quot;5&quot;/&gt;&lt;property id=&quot;20300&quot; value=&quot;Slide 25&quot;/&gt;&lt;property id=&quot;20307&quot; value=&quot;271&quot;/&gt;&lt;/object&gt;&lt;object type=&quot;3&quot; unique_id=&quot;10034&quot;&gt;&lt;property id=&quot;20148&quot; value=&quot;5&quot;/&gt;&lt;property id=&quot;20300&quot; value=&quot;Slide 26&quot;/&gt;&lt;property id=&quot;20307&quot; value=&quot;272&quot;/&gt;&lt;/object&gt;&lt;object type=&quot;3&quot; unique_id=&quot;10045&quot;&gt;&lt;property id=&quot;20148&quot; value=&quot;5&quot;/&gt;&lt;property id=&quot;20300&quot; value=&quot;Slide 27&quot;/&gt;&lt;property id=&quot;20307&quot; value=&quot;280&quot;/&gt;&lt;/object&gt;&lt;object type=&quot;3&quot; unique_id=&quot;10046&quot;&gt;&lt;property id=&quot;20148&quot; value=&quot;5&quot;/&gt;&lt;property id=&quot;20300&quot; value=&quot;Slide 28&quot;/&gt;&lt;property id=&quot;20307&quot; value=&quot;317&quot;/&gt;&lt;/object&gt;&lt;object type=&quot;3&quot; unique_id=&quot;10047&quot;&gt;&lt;property id=&quot;20148&quot; value=&quot;5&quot;/&gt;&lt;property id=&quot;20300&quot; value=&quot;Slide 29&quot;/&gt;&lt;property id=&quot;20307&quot; value=&quot;314&quot;/&gt;&lt;/object&gt;&lt;object type=&quot;3&quot; unique_id=&quot;10048&quot;&gt;&lt;property id=&quot;20148&quot; value=&quot;5&quot;/&gt;&lt;property id=&quot;20300&quot; value=&quot;Slide 30&quot;/&gt;&lt;property id=&quot;20307&quot; value=&quot;315&quot;/&gt;&lt;/object&gt;&lt;object type=&quot;3&quot; unique_id=&quot;10049&quot;&gt;&lt;property id=&quot;20148&quot; value=&quot;5&quot;/&gt;&lt;property id=&quot;20300&quot; value=&quot;Slide 31&quot;/&gt;&lt;property id=&quot;20307&quot; value=&quot;321&quot;/&gt;&lt;/object&gt;&lt;object type=&quot;3&quot; unique_id=&quot;10050&quot;&gt;&lt;property id=&quot;20148&quot; value=&quot;5&quot;/&gt;&lt;property id=&quot;20300&quot; value=&quot;Slide 32&quot;/&gt;&lt;property id=&quot;20307&quot; value=&quot;320&quot;/&gt;&lt;/object&gt;&lt;object type=&quot;3&quot; unique_id=&quot;10051&quot;&gt;&lt;property id=&quot;20148&quot; value=&quot;5&quot;/&gt;&lt;property id=&quot;20300&quot; value=&quot;Slide 33&quot;/&gt;&lt;property id=&quot;20307&quot; value=&quot;316&quot;/&gt;&lt;/object&gt;&lt;object type=&quot;3&quot; unique_id=&quot;10052&quot;&gt;&lt;property id=&quot;20148&quot; value=&quot;5&quot;/&gt;&lt;property id=&quot;20300&quot; value=&quot;Slide 34&quot;/&gt;&lt;property id=&quot;20307&quot; value=&quot;319&quot;/&gt;&lt;/object&gt;&lt;object type=&quot;3&quot; unique_id=&quot;10053&quot;&gt;&lt;property id=&quot;20148&quot; value=&quot;5&quot;/&gt;&lt;property id=&quot;20300&quot; value=&quot;Slide 35&quot;/&gt;&lt;property id=&quot;20307&quot; value=&quot;313&quot;/&gt;&lt;/object&gt;&lt;object type=&quot;3&quot; unique_id=&quot;10054&quot;&gt;&lt;property id=&quot;20148&quot; value=&quot;5&quot;/&gt;&lt;property id=&quot;20300&quot; value=&quot;Slide 36&quot;/&gt;&lt;property id=&quot;20307&quot; value=&quot;318&quot;/&gt;&lt;/object&gt;&lt;object type=&quot;3&quot; unique_id=&quot;10055&quot;&gt;&lt;property id=&quot;20148&quot; value=&quot;5&quot;/&gt;&lt;property id=&quot;20300&quot; value=&quot;Slide 37&quot;/&gt;&lt;property id=&quot;20307&quot; value=&quot;281&quot;/&gt;&lt;/object&gt;&lt;object type=&quot;3&quot; unique_id=&quot;10069&quot;&gt;&lt;property id=&quot;20148&quot; value=&quot;5&quot;/&gt;&lt;property id=&quot;20300&quot; value=&quot;Slide 38&quot;/&gt;&lt;property id=&quot;20307&quot; value=&quot;322&quot;/&gt;&lt;/object&gt;&lt;object type=&quot;3&quot; unique_id=&quot;10070&quot;&gt;&lt;property id=&quot;20148&quot; value=&quot;5&quot;/&gt;&lt;property id=&quot;20300&quot; value=&quot;Slide 39&quot;/&gt;&lt;property id=&quot;20307&quot; value=&quot;323&quot;/&gt;&lt;/object&gt;&lt;object type=&quot;3&quot; unique_id=&quot;10071&quot;&gt;&lt;property id=&quot;20148&quot; value=&quot;5&quot;/&gt;&lt;property id=&quot;20300&quot; value=&quot;Slide 40&quot;/&gt;&lt;property id=&quot;20307&quot; value=&quot;324&quot;/&gt;&lt;/object&gt;&lt;object type=&quot;3&quot; unique_id=&quot;10072&quot;&gt;&lt;property id=&quot;20148&quot; value=&quot;5&quot;/&gt;&lt;property id=&quot;20300&quot; value=&quot;Slide 41&quot;/&gt;&lt;property id=&quot;20307&quot; value=&quot;325&quot;/&gt;&lt;/object&gt;&lt;object type=&quot;3&quot; unique_id=&quot;10073&quot;&gt;&lt;property id=&quot;20148&quot; value=&quot;5&quot;/&gt;&lt;property id=&quot;20300&quot; value=&quot;Slide 42&quot;/&gt;&lt;property id=&quot;20307&quot; value=&quot;327&quot;/&gt;&lt;/object&gt;&lt;object type=&quot;3&quot; unique_id=&quot;10074&quot;&gt;&lt;property id=&quot;20148&quot; value=&quot;5&quot;/&gt;&lt;property id=&quot;20300&quot; value=&quot;Slide 43&quot;/&gt;&lt;property id=&quot;20307&quot; value=&quot;328&quot;/&gt;&lt;/object&gt;&lt;object type=&quot;3&quot; unique_id=&quot;10075&quot;&gt;&lt;property id=&quot;20148&quot; value=&quot;5&quot;/&gt;&lt;property id=&quot;20300&quot; value=&quot;Slide 44&quot;/&gt;&lt;property id=&quot;20307&quot; value=&quot;311&quot;/&gt;&lt;/object&gt;&lt;object type=&quot;3&quot; unique_id=&quot;10076&quot;&gt;&lt;property id=&quot;20148&quot; value=&quot;5&quot;/&gt;&lt;property id=&quot;20300&quot; value=&quot;Slide 45&quot;/&gt;&lt;property id=&quot;20307&quot; value=&quot;310&quot;/&gt;&lt;/object&gt;&lt;object type=&quot;3&quot; unique_id=&quot;10077&quot;&gt;&lt;property id=&quot;20148&quot; value=&quot;5&quot;/&gt;&lt;property id=&quot;20300&quot; value=&quot;Slide 46&quot;/&gt;&lt;property id=&quot;20307&quot; value=&quot;312&quot;/&gt;&lt;/object&gt;&lt;object type=&quot;3&quot; unique_id=&quot;10078&quot;&gt;&lt;property id=&quot;20148&quot; value=&quot;5&quot;/&gt;&lt;property id=&quot;20300&quot; value=&quot;Slide 47&quot;/&gt;&lt;property id=&quot;20307&quot; value=&quot;329&quot;/&gt;&lt;/object&gt;&lt;object type=&quot;3&quot; unique_id=&quot;10079&quot;&gt;&lt;property id=&quot;20148&quot; value=&quot;5&quot;/&gt;&lt;property id=&quot;20300&quot; value=&quot;Slide 48&quot;/&gt;&lt;property id=&quot;20307&quot; value=&quot;330&quot;/&gt;&lt;/object&gt;&lt;object type=&quot;3&quot; unique_id=&quot;10080&quot;&gt;&lt;property id=&quot;20148&quot; value=&quot;5&quot;/&gt;&lt;property id=&quot;20300&quot; value=&quot;Slide 49&quot;/&gt;&lt;property id=&quot;20307&quot; value=&quot;331&quot;/&gt;&lt;/object&gt;&lt;object type=&quot;3&quot; unique_id=&quot;10081&quot;&gt;&lt;property id=&quot;20148&quot; value=&quot;5&quot;/&gt;&lt;property id=&quot;20300&quot; value=&quot;Slide 50&quot;/&gt;&lt;property id=&quot;20307&quot; value=&quot;332&quot;/&gt;&lt;/object&gt;&lt;object type=&quot;3&quot; unique_id=&quot;10082&quot;&gt;&lt;property id=&quot;20148&quot; value=&quot;5&quot;/&gt;&lt;property id=&quot;20300&quot; value=&quot;Slide 51&quot;/&gt;&lt;property id=&quot;20307&quot; value=&quot;333&quot;/&gt;&lt;/object&gt;&lt;object type=&quot;3&quot; unique_id=&quot;10084&quot;&gt;&lt;property id=&quot;20148&quot; value=&quot;5&quot;/&gt;&lt;property id=&quot;20300&quot; value=&quot;Slide 52&quot;/&gt;&lt;property id=&quot;20307&quot; value=&quot;309&quot;/&gt;&lt;/object&gt;&lt;object type=&quot;3&quot; unique_id=&quot;11318&quot;&gt;&lt;property id=&quot;20148&quot; value=&quot;5&quot;/&gt;&lt;property id=&quot;20300&quot; value=&quot;Slide 15&quot;/&gt;&lt;property id=&quot;20307&quot; value=&quot;347&quot;/&gt;&lt;/object&gt;&lt;object type=&quot;3&quot; unique_id=&quot;11319&quot;&gt;&lt;property id=&quot;20148&quot; value=&quot;5&quot;/&gt;&lt;property id=&quot;20300&quot; value=&quot;Slide 16&quot;/&gt;&lt;property id=&quot;20307&quot; value=&quot;348&quot;/&gt;&lt;/object&gt;&lt;object type=&quot;3&quot; unique_id=&quot;11320&quot;&gt;&lt;property id=&quot;20148&quot; value=&quot;5&quot;/&gt;&lt;property id=&quot;20300&quot; value=&quot;Slide 17&quot;/&gt;&lt;property id=&quot;20307&quot; value=&quot;349&quot;/&gt;&lt;/object&gt;&lt;object type=&quot;3&quot; unique_id=&quot;11321&quot;&gt;&lt;property id=&quot;20148&quot; value=&quot;5&quot;/&gt;&lt;property id=&quot;20300&quot; value=&quot;Slide 18&quot;/&gt;&lt;property id=&quot;20307&quot; value=&quot;350&quot;/&gt;&lt;/object&gt;&lt;object type=&quot;3&quot; unique_id=&quot;11322&quot;&gt;&lt;property id=&quot;20148&quot; value=&quot;5&quot;/&gt;&lt;property id=&quot;20300&quot; value=&quot;Slide 20&quot;/&gt;&lt;property id=&quot;20307&quot; value=&quot;35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3250</Words>
  <Application>Microsoft Office PowerPoint</Application>
  <PresentationFormat>On-screen Show (4:3)</PresentationFormat>
  <Paragraphs>518</Paragraphs>
  <Slides>52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ALAMAT PERUSAHAAN</vt:lpstr>
      <vt:lpstr> Peluncuran Lifepharm Global Network  Serentak di 10 Negara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Penemuan </vt:lpstr>
      <vt:lpstr>             Arti Nama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Penyebaran Asam Amino sempurna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User</cp:lastModifiedBy>
  <cp:revision>128</cp:revision>
  <dcterms:created xsi:type="dcterms:W3CDTF">2011-12-30T02:59:19Z</dcterms:created>
  <dcterms:modified xsi:type="dcterms:W3CDTF">2013-02-22T09:21:44Z</dcterms:modified>
</cp:coreProperties>
</file>